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856" r:id="rId1"/>
  </p:sldMasterIdLst>
  <p:notesMasterIdLst>
    <p:notesMasterId r:id="rId3"/>
  </p:notesMasterIdLst>
  <p:sldIdLst>
    <p:sldId id="257" r:id="rId2"/>
  </p:sldIdLst>
  <p:sldSz cx="15544800" cy="10058400"/>
  <p:notesSz cx="7010400" cy="11125200"/>
  <p:defaultTextStyle>
    <a:defPPr>
      <a:defRPr lang="en-US"/>
    </a:defPPr>
    <a:lvl1pPr marL="0" algn="l" defTabSz="1462511" rtl="0" eaLnBrk="1" latinLnBrk="0" hangingPunct="1">
      <a:defRPr sz="2900" kern="1200">
        <a:solidFill>
          <a:schemeClr val="tx1"/>
        </a:solidFill>
        <a:latin typeface="+mn-lt"/>
        <a:ea typeface="+mn-ea"/>
        <a:cs typeface="+mn-cs"/>
      </a:defRPr>
    </a:lvl1pPr>
    <a:lvl2pPr marL="731257" algn="l" defTabSz="1462511" rtl="0" eaLnBrk="1" latinLnBrk="0" hangingPunct="1">
      <a:defRPr sz="2900" kern="1200">
        <a:solidFill>
          <a:schemeClr val="tx1"/>
        </a:solidFill>
        <a:latin typeface="+mn-lt"/>
        <a:ea typeface="+mn-ea"/>
        <a:cs typeface="+mn-cs"/>
      </a:defRPr>
    </a:lvl2pPr>
    <a:lvl3pPr marL="1462511" algn="l" defTabSz="1462511" rtl="0" eaLnBrk="1" latinLnBrk="0" hangingPunct="1">
      <a:defRPr sz="2900" kern="1200">
        <a:solidFill>
          <a:schemeClr val="tx1"/>
        </a:solidFill>
        <a:latin typeface="+mn-lt"/>
        <a:ea typeface="+mn-ea"/>
        <a:cs typeface="+mn-cs"/>
      </a:defRPr>
    </a:lvl3pPr>
    <a:lvl4pPr marL="2193766" algn="l" defTabSz="1462511" rtl="0" eaLnBrk="1" latinLnBrk="0" hangingPunct="1">
      <a:defRPr sz="2900" kern="1200">
        <a:solidFill>
          <a:schemeClr val="tx1"/>
        </a:solidFill>
        <a:latin typeface="+mn-lt"/>
        <a:ea typeface="+mn-ea"/>
        <a:cs typeface="+mn-cs"/>
      </a:defRPr>
    </a:lvl4pPr>
    <a:lvl5pPr marL="2925022" algn="l" defTabSz="1462511" rtl="0" eaLnBrk="1" latinLnBrk="0" hangingPunct="1">
      <a:defRPr sz="2900" kern="1200">
        <a:solidFill>
          <a:schemeClr val="tx1"/>
        </a:solidFill>
        <a:latin typeface="+mn-lt"/>
        <a:ea typeface="+mn-ea"/>
        <a:cs typeface="+mn-cs"/>
      </a:defRPr>
    </a:lvl5pPr>
    <a:lvl6pPr marL="3656279" algn="l" defTabSz="1462511" rtl="0" eaLnBrk="1" latinLnBrk="0" hangingPunct="1">
      <a:defRPr sz="2900" kern="1200">
        <a:solidFill>
          <a:schemeClr val="tx1"/>
        </a:solidFill>
        <a:latin typeface="+mn-lt"/>
        <a:ea typeface="+mn-ea"/>
        <a:cs typeface="+mn-cs"/>
      </a:defRPr>
    </a:lvl6pPr>
    <a:lvl7pPr marL="4387533" algn="l" defTabSz="1462511" rtl="0" eaLnBrk="1" latinLnBrk="0" hangingPunct="1">
      <a:defRPr sz="2900" kern="1200">
        <a:solidFill>
          <a:schemeClr val="tx1"/>
        </a:solidFill>
        <a:latin typeface="+mn-lt"/>
        <a:ea typeface="+mn-ea"/>
        <a:cs typeface="+mn-cs"/>
      </a:defRPr>
    </a:lvl7pPr>
    <a:lvl8pPr marL="5118790" algn="l" defTabSz="1462511" rtl="0" eaLnBrk="1" latinLnBrk="0" hangingPunct="1">
      <a:defRPr sz="2900" kern="1200">
        <a:solidFill>
          <a:schemeClr val="tx1"/>
        </a:solidFill>
        <a:latin typeface="+mn-lt"/>
        <a:ea typeface="+mn-ea"/>
        <a:cs typeface="+mn-cs"/>
      </a:defRPr>
    </a:lvl8pPr>
    <a:lvl9pPr marL="5850045" algn="l" defTabSz="1462511" rtl="0" eaLnBrk="1" latinLnBrk="0" hangingPunct="1">
      <a:defRPr sz="29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4896">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orraine Castro" initials="LC" lastIdx="1" clrIdx="0">
    <p:extLst>
      <p:ext uri="{19B8F6BF-5375-455C-9EA6-DF929625EA0E}">
        <p15:presenceInfo xmlns:p15="http://schemas.microsoft.com/office/powerpoint/2012/main" userId="S-1-5-21-3104650517-2774383065-1960905192-176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85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5620"/>
    <p:restoredTop sz="95883" autoAdjust="0"/>
  </p:normalViewPr>
  <p:slideViewPr>
    <p:cSldViewPr>
      <p:cViewPr varScale="1">
        <p:scale>
          <a:sx n="87" d="100"/>
          <a:sy n="87" d="100"/>
        </p:scale>
        <p:origin x="1254" y="108"/>
      </p:cViewPr>
      <p:guideLst>
        <p:guide orient="horz" pos="3168"/>
        <p:guide pos="4896"/>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1"/>
            <a:ext cx="3037627" cy="555818"/>
          </a:xfrm>
          <a:prstGeom prst="rect">
            <a:avLst/>
          </a:prstGeom>
        </p:spPr>
        <p:txBody>
          <a:bodyPr vert="horz" lIns="78763" tIns="39382" rIns="78763" bIns="39382" rtlCol="0"/>
          <a:lstStyle>
            <a:lvl1pPr algn="l">
              <a:defRPr sz="1000"/>
            </a:lvl1pPr>
          </a:lstStyle>
          <a:p>
            <a:endParaRPr lang="en-US"/>
          </a:p>
        </p:txBody>
      </p:sp>
      <p:sp>
        <p:nvSpPr>
          <p:cNvPr id="3" name="Date Placeholder 2"/>
          <p:cNvSpPr>
            <a:spLocks noGrp="1"/>
          </p:cNvSpPr>
          <p:nvPr>
            <p:ph type="dt" idx="1"/>
          </p:nvPr>
        </p:nvSpPr>
        <p:spPr>
          <a:xfrm>
            <a:off x="3971173" y="1"/>
            <a:ext cx="3037627" cy="555818"/>
          </a:xfrm>
          <a:prstGeom prst="rect">
            <a:avLst/>
          </a:prstGeom>
        </p:spPr>
        <p:txBody>
          <a:bodyPr vert="horz" lIns="78763" tIns="39382" rIns="78763" bIns="39382" rtlCol="0"/>
          <a:lstStyle>
            <a:lvl1pPr algn="r">
              <a:defRPr sz="1000"/>
            </a:lvl1pPr>
          </a:lstStyle>
          <a:p>
            <a:fld id="{BE498F6B-9161-4620-B8D9-A31A61C6DDFE}" type="datetimeFigureOut">
              <a:rPr lang="en-US" smtClean="0"/>
              <a:t>6/20/2016</a:t>
            </a:fld>
            <a:endParaRPr lang="en-US"/>
          </a:p>
        </p:txBody>
      </p:sp>
      <p:sp>
        <p:nvSpPr>
          <p:cNvPr id="4" name="Slide Image Placeholder 3"/>
          <p:cNvSpPr>
            <a:spLocks noGrp="1" noRot="1" noChangeAspect="1"/>
          </p:cNvSpPr>
          <p:nvPr>
            <p:ph type="sldImg" idx="2"/>
          </p:nvPr>
        </p:nvSpPr>
        <p:spPr>
          <a:xfrm>
            <a:off x="279400" y="833438"/>
            <a:ext cx="6451600" cy="4175125"/>
          </a:xfrm>
          <a:prstGeom prst="rect">
            <a:avLst/>
          </a:prstGeom>
          <a:noFill/>
          <a:ln w="12700">
            <a:solidFill>
              <a:prstClr val="black"/>
            </a:solidFill>
          </a:ln>
        </p:spPr>
        <p:txBody>
          <a:bodyPr vert="horz" lIns="78763" tIns="39382" rIns="78763" bIns="39382" rtlCol="0" anchor="ctr"/>
          <a:lstStyle/>
          <a:p>
            <a:endParaRPr lang="en-US"/>
          </a:p>
        </p:txBody>
      </p:sp>
      <p:sp>
        <p:nvSpPr>
          <p:cNvPr id="5" name="Notes Placeholder 4"/>
          <p:cNvSpPr>
            <a:spLocks noGrp="1"/>
          </p:cNvSpPr>
          <p:nvPr>
            <p:ph type="body" sz="quarter" idx="3"/>
          </p:nvPr>
        </p:nvSpPr>
        <p:spPr>
          <a:xfrm>
            <a:off x="701362" y="5283954"/>
            <a:ext cx="5607679" cy="5006783"/>
          </a:xfrm>
          <a:prstGeom prst="rect">
            <a:avLst/>
          </a:prstGeom>
        </p:spPr>
        <p:txBody>
          <a:bodyPr vert="horz" lIns="78763" tIns="39382" rIns="78763" bIns="39382"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2" y="10566435"/>
            <a:ext cx="3037627" cy="557292"/>
          </a:xfrm>
          <a:prstGeom prst="rect">
            <a:avLst/>
          </a:prstGeom>
        </p:spPr>
        <p:txBody>
          <a:bodyPr vert="horz" lIns="78763" tIns="39382" rIns="78763" bIns="39382" rtlCol="0" anchor="b"/>
          <a:lstStyle>
            <a:lvl1pPr algn="l">
              <a:defRPr sz="1000"/>
            </a:lvl1pPr>
          </a:lstStyle>
          <a:p>
            <a:endParaRPr lang="en-US"/>
          </a:p>
        </p:txBody>
      </p:sp>
      <p:sp>
        <p:nvSpPr>
          <p:cNvPr id="7" name="Slide Number Placeholder 6"/>
          <p:cNvSpPr>
            <a:spLocks noGrp="1"/>
          </p:cNvSpPr>
          <p:nvPr>
            <p:ph type="sldNum" sz="quarter" idx="5"/>
          </p:nvPr>
        </p:nvSpPr>
        <p:spPr>
          <a:xfrm>
            <a:off x="3971173" y="10566435"/>
            <a:ext cx="3037627" cy="557292"/>
          </a:xfrm>
          <a:prstGeom prst="rect">
            <a:avLst/>
          </a:prstGeom>
        </p:spPr>
        <p:txBody>
          <a:bodyPr vert="horz" lIns="78763" tIns="39382" rIns="78763" bIns="39382" rtlCol="0" anchor="b"/>
          <a:lstStyle>
            <a:lvl1pPr algn="r">
              <a:defRPr sz="1000"/>
            </a:lvl1pPr>
          </a:lstStyle>
          <a:p>
            <a:fld id="{506C59EE-5422-417B-A0C5-501555870CEE}" type="slidenum">
              <a:rPr lang="en-US" smtClean="0"/>
              <a:t>‹#›</a:t>
            </a:fld>
            <a:endParaRPr lang="en-US"/>
          </a:p>
        </p:txBody>
      </p:sp>
    </p:spTree>
    <p:extLst>
      <p:ext uri="{BB962C8B-B14F-4D97-AF65-F5344CB8AC3E}">
        <p14:creationId xmlns:p14="http://schemas.microsoft.com/office/powerpoint/2010/main" val="635991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06C59EE-5422-417B-A0C5-501555870CEE}" type="slidenum">
              <a:rPr lang="en-US" smtClean="0"/>
              <a:t>1</a:t>
            </a:fld>
            <a:endParaRPr lang="en-US"/>
          </a:p>
        </p:txBody>
      </p:sp>
    </p:spTree>
    <p:extLst>
      <p:ext uri="{BB962C8B-B14F-4D97-AF65-F5344CB8AC3E}">
        <p14:creationId xmlns:p14="http://schemas.microsoft.com/office/powerpoint/2010/main" val="38932610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943100" y="1646133"/>
            <a:ext cx="11658600" cy="3501813"/>
          </a:xfrm>
        </p:spPr>
        <p:txBody>
          <a:bodyPr anchor="b"/>
          <a:lstStyle>
            <a:lvl1pPr algn="ctr">
              <a:defRPr sz="7650"/>
            </a:lvl1pPr>
          </a:lstStyle>
          <a:p>
            <a:r>
              <a:rPr lang="en-US" smtClean="0"/>
              <a:t>Click to edit Master title style</a:t>
            </a:r>
            <a:endParaRPr lang="en-US"/>
          </a:p>
        </p:txBody>
      </p:sp>
      <p:sp>
        <p:nvSpPr>
          <p:cNvPr id="3" name="Subtitle 2"/>
          <p:cNvSpPr>
            <a:spLocks noGrp="1"/>
          </p:cNvSpPr>
          <p:nvPr>
            <p:ph type="subTitle" idx="1"/>
          </p:nvPr>
        </p:nvSpPr>
        <p:spPr>
          <a:xfrm>
            <a:off x="1943100" y="5282989"/>
            <a:ext cx="11658600" cy="2428451"/>
          </a:xfrm>
        </p:spPr>
        <p:txBody>
          <a:bodyPr/>
          <a:lstStyle>
            <a:lvl1pPr marL="0" indent="0" algn="ctr">
              <a:buNone/>
              <a:defRPr sz="3060"/>
            </a:lvl1pPr>
            <a:lvl2pPr marL="582930" indent="0" algn="ctr">
              <a:buNone/>
              <a:defRPr sz="2550"/>
            </a:lvl2pPr>
            <a:lvl3pPr marL="1165860" indent="0" algn="ctr">
              <a:buNone/>
              <a:defRPr sz="2295"/>
            </a:lvl3pPr>
            <a:lvl4pPr marL="1748790" indent="0" algn="ctr">
              <a:buNone/>
              <a:defRPr sz="2040"/>
            </a:lvl4pPr>
            <a:lvl5pPr marL="2331720" indent="0" algn="ctr">
              <a:buNone/>
              <a:defRPr sz="2040"/>
            </a:lvl5pPr>
            <a:lvl6pPr marL="2914650" indent="0" algn="ctr">
              <a:buNone/>
              <a:defRPr sz="2040"/>
            </a:lvl6pPr>
            <a:lvl7pPr marL="3497580" indent="0" algn="ctr">
              <a:buNone/>
              <a:defRPr sz="2040"/>
            </a:lvl7pPr>
            <a:lvl8pPr marL="4080510" indent="0" algn="ctr">
              <a:buNone/>
              <a:defRPr sz="2040"/>
            </a:lvl8pPr>
            <a:lvl9pPr marL="4663440" indent="0" algn="ctr">
              <a:buNone/>
              <a:defRPr sz="204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783CA86-E8E1-4DB0-818E-2540D1F0B667}" type="datetimeFigureOut">
              <a:rPr lang="en-US" smtClean="0"/>
              <a:t>6/20/2016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96B007-76DC-467D-8DA8-B0D992FB26F9}" type="slidenum">
              <a:rPr lang="en-US" smtClean="0"/>
              <a:t>‹#›</a:t>
            </a:fld>
            <a:endParaRPr lang="en-US"/>
          </a:p>
        </p:txBody>
      </p:sp>
    </p:spTree>
    <p:extLst>
      <p:ext uri="{BB962C8B-B14F-4D97-AF65-F5344CB8AC3E}">
        <p14:creationId xmlns:p14="http://schemas.microsoft.com/office/powerpoint/2010/main" val="25469693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783CA86-E8E1-4DB0-818E-2540D1F0B667}" type="datetimeFigureOut">
              <a:rPr lang="en-US" smtClean="0"/>
              <a:t>6/20/2016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96B007-76DC-467D-8DA8-B0D992FB26F9}" type="slidenum">
              <a:rPr lang="en-US" smtClean="0"/>
              <a:t>‹#›</a:t>
            </a:fld>
            <a:endParaRPr lang="en-US"/>
          </a:p>
        </p:txBody>
      </p:sp>
    </p:spTree>
    <p:extLst>
      <p:ext uri="{BB962C8B-B14F-4D97-AF65-F5344CB8AC3E}">
        <p14:creationId xmlns:p14="http://schemas.microsoft.com/office/powerpoint/2010/main" val="37247221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124247" y="535517"/>
            <a:ext cx="3351848" cy="8524029"/>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68705" y="535517"/>
            <a:ext cx="9861233" cy="852402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783CA86-E8E1-4DB0-818E-2540D1F0B667}" type="datetimeFigureOut">
              <a:rPr lang="en-US" smtClean="0"/>
              <a:t>6/20/2016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96B007-76DC-467D-8DA8-B0D992FB26F9}" type="slidenum">
              <a:rPr lang="en-US" smtClean="0"/>
              <a:t>‹#›</a:t>
            </a:fld>
            <a:endParaRPr lang="en-US"/>
          </a:p>
        </p:txBody>
      </p:sp>
    </p:spTree>
    <p:extLst>
      <p:ext uri="{BB962C8B-B14F-4D97-AF65-F5344CB8AC3E}">
        <p14:creationId xmlns:p14="http://schemas.microsoft.com/office/powerpoint/2010/main" val="4036662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783CA86-E8E1-4DB0-818E-2540D1F0B667}" type="datetimeFigureOut">
              <a:rPr lang="en-US" smtClean="0"/>
              <a:t>6/20/2016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96B007-76DC-467D-8DA8-B0D992FB26F9}" type="slidenum">
              <a:rPr lang="en-US" smtClean="0"/>
              <a:t>‹#›</a:t>
            </a:fld>
            <a:endParaRPr lang="en-US"/>
          </a:p>
        </p:txBody>
      </p:sp>
    </p:spTree>
    <p:extLst>
      <p:ext uri="{BB962C8B-B14F-4D97-AF65-F5344CB8AC3E}">
        <p14:creationId xmlns:p14="http://schemas.microsoft.com/office/powerpoint/2010/main" val="42202735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60609" y="2507617"/>
            <a:ext cx="13407390" cy="4184014"/>
          </a:xfrm>
        </p:spPr>
        <p:txBody>
          <a:bodyPr anchor="b"/>
          <a:lstStyle>
            <a:lvl1pPr>
              <a:defRPr sz="7650"/>
            </a:lvl1pPr>
          </a:lstStyle>
          <a:p>
            <a:r>
              <a:rPr lang="en-US" smtClean="0"/>
              <a:t>Click to edit Master title style</a:t>
            </a:r>
            <a:endParaRPr lang="en-US"/>
          </a:p>
        </p:txBody>
      </p:sp>
      <p:sp>
        <p:nvSpPr>
          <p:cNvPr id="3" name="Text Placeholder 2"/>
          <p:cNvSpPr>
            <a:spLocks noGrp="1"/>
          </p:cNvSpPr>
          <p:nvPr>
            <p:ph type="body" idx="1"/>
          </p:nvPr>
        </p:nvSpPr>
        <p:spPr>
          <a:xfrm>
            <a:off x="1060609" y="6731213"/>
            <a:ext cx="13407390" cy="2200274"/>
          </a:xfrm>
        </p:spPr>
        <p:txBody>
          <a:bodyPr/>
          <a:lstStyle>
            <a:lvl1pPr marL="0" indent="0">
              <a:buNone/>
              <a:defRPr sz="3060">
                <a:solidFill>
                  <a:schemeClr val="tx1">
                    <a:tint val="75000"/>
                  </a:schemeClr>
                </a:solidFill>
              </a:defRPr>
            </a:lvl1pPr>
            <a:lvl2pPr marL="582930" indent="0">
              <a:buNone/>
              <a:defRPr sz="2550">
                <a:solidFill>
                  <a:schemeClr val="tx1">
                    <a:tint val="75000"/>
                  </a:schemeClr>
                </a:solidFill>
              </a:defRPr>
            </a:lvl2pPr>
            <a:lvl3pPr marL="1165860" indent="0">
              <a:buNone/>
              <a:defRPr sz="2295">
                <a:solidFill>
                  <a:schemeClr val="tx1">
                    <a:tint val="75000"/>
                  </a:schemeClr>
                </a:solidFill>
              </a:defRPr>
            </a:lvl3pPr>
            <a:lvl4pPr marL="1748790" indent="0">
              <a:buNone/>
              <a:defRPr sz="2040">
                <a:solidFill>
                  <a:schemeClr val="tx1">
                    <a:tint val="75000"/>
                  </a:schemeClr>
                </a:solidFill>
              </a:defRPr>
            </a:lvl4pPr>
            <a:lvl5pPr marL="2331720" indent="0">
              <a:buNone/>
              <a:defRPr sz="2040">
                <a:solidFill>
                  <a:schemeClr val="tx1">
                    <a:tint val="75000"/>
                  </a:schemeClr>
                </a:solidFill>
              </a:defRPr>
            </a:lvl5pPr>
            <a:lvl6pPr marL="2914650" indent="0">
              <a:buNone/>
              <a:defRPr sz="2040">
                <a:solidFill>
                  <a:schemeClr val="tx1">
                    <a:tint val="75000"/>
                  </a:schemeClr>
                </a:solidFill>
              </a:defRPr>
            </a:lvl6pPr>
            <a:lvl7pPr marL="3497580" indent="0">
              <a:buNone/>
              <a:defRPr sz="2040">
                <a:solidFill>
                  <a:schemeClr val="tx1">
                    <a:tint val="75000"/>
                  </a:schemeClr>
                </a:solidFill>
              </a:defRPr>
            </a:lvl7pPr>
            <a:lvl8pPr marL="4080510" indent="0">
              <a:buNone/>
              <a:defRPr sz="2040">
                <a:solidFill>
                  <a:schemeClr val="tx1">
                    <a:tint val="75000"/>
                  </a:schemeClr>
                </a:solidFill>
              </a:defRPr>
            </a:lvl8pPr>
            <a:lvl9pPr marL="4663440" indent="0">
              <a:buNone/>
              <a:defRPr sz="204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783CA86-E8E1-4DB0-818E-2540D1F0B667}" type="datetimeFigureOut">
              <a:rPr lang="en-US" smtClean="0"/>
              <a:t>6/20/2016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96B007-76DC-467D-8DA8-B0D992FB26F9}" type="slidenum">
              <a:rPr lang="en-US" smtClean="0"/>
              <a:t>‹#›</a:t>
            </a:fld>
            <a:endParaRPr lang="en-US"/>
          </a:p>
        </p:txBody>
      </p:sp>
    </p:spTree>
    <p:extLst>
      <p:ext uri="{BB962C8B-B14F-4D97-AF65-F5344CB8AC3E}">
        <p14:creationId xmlns:p14="http://schemas.microsoft.com/office/powerpoint/2010/main" val="14717453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068705" y="2677584"/>
            <a:ext cx="6606540" cy="63819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7869555" y="2677584"/>
            <a:ext cx="6606540" cy="63819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783CA86-E8E1-4DB0-818E-2540D1F0B667}" type="datetimeFigureOut">
              <a:rPr lang="en-US" smtClean="0"/>
              <a:t>6/20/2016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996B007-76DC-467D-8DA8-B0D992FB26F9}" type="slidenum">
              <a:rPr lang="en-US" smtClean="0"/>
              <a:t>‹#›</a:t>
            </a:fld>
            <a:endParaRPr lang="en-US"/>
          </a:p>
        </p:txBody>
      </p:sp>
    </p:spTree>
    <p:extLst>
      <p:ext uri="{BB962C8B-B14F-4D97-AF65-F5344CB8AC3E}">
        <p14:creationId xmlns:p14="http://schemas.microsoft.com/office/powerpoint/2010/main" val="7518427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070730" y="535517"/>
            <a:ext cx="13407390" cy="1944159"/>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1070731" y="2465706"/>
            <a:ext cx="6576178" cy="1208404"/>
          </a:xfrm>
        </p:spPr>
        <p:txBody>
          <a:bodyPr anchor="b"/>
          <a:lstStyle>
            <a:lvl1pPr marL="0" indent="0">
              <a:buNone/>
              <a:defRPr sz="3060" b="1"/>
            </a:lvl1pPr>
            <a:lvl2pPr marL="582930" indent="0">
              <a:buNone/>
              <a:defRPr sz="2550" b="1"/>
            </a:lvl2pPr>
            <a:lvl3pPr marL="1165860" indent="0">
              <a:buNone/>
              <a:defRPr sz="2295" b="1"/>
            </a:lvl3pPr>
            <a:lvl4pPr marL="1748790" indent="0">
              <a:buNone/>
              <a:defRPr sz="2040" b="1"/>
            </a:lvl4pPr>
            <a:lvl5pPr marL="2331720" indent="0">
              <a:buNone/>
              <a:defRPr sz="2040" b="1"/>
            </a:lvl5pPr>
            <a:lvl6pPr marL="2914650" indent="0">
              <a:buNone/>
              <a:defRPr sz="2040" b="1"/>
            </a:lvl6pPr>
            <a:lvl7pPr marL="3497580" indent="0">
              <a:buNone/>
              <a:defRPr sz="2040" b="1"/>
            </a:lvl7pPr>
            <a:lvl8pPr marL="4080510" indent="0">
              <a:buNone/>
              <a:defRPr sz="2040" b="1"/>
            </a:lvl8pPr>
            <a:lvl9pPr marL="4663440" indent="0">
              <a:buNone/>
              <a:defRPr sz="2040" b="1"/>
            </a:lvl9pPr>
          </a:lstStyle>
          <a:p>
            <a:pPr lvl="0"/>
            <a:r>
              <a:rPr lang="en-US" smtClean="0"/>
              <a:t>Click to edit Master text styles</a:t>
            </a:r>
          </a:p>
        </p:txBody>
      </p:sp>
      <p:sp>
        <p:nvSpPr>
          <p:cNvPr id="4" name="Content Placeholder 3"/>
          <p:cNvSpPr>
            <a:spLocks noGrp="1"/>
          </p:cNvSpPr>
          <p:nvPr>
            <p:ph sz="half" idx="2"/>
          </p:nvPr>
        </p:nvSpPr>
        <p:spPr>
          <a:xfrm>
            <a:off x="1070731" y="3674110"/>
            <a:ext cx="6576178" cy="54040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7869555" y="2465706"/>
            <a:ext cx="6608565" cy="1208404"/>
          </a:xfrm>
        </p:spPr>
        <p:txBody>
          <a:bodyPr anchor="b"/>
          <a:lstStyle>
            <a:lvl1pPr marL="0" indent="0">
              <a:buNone/>
              <a:defRPr sz="3060" b="1"/>
            </a:lvl1pPr>
            <a:lvl2pPr marL="582930" indent="0">
              <a:buNone/>
              <a:defRPr sz="2550" b="1"/>
            </a:lvl2pPr>
            <a:lvl3pPr marL="1165860" indent="0">
              <a:buNone/>
              <a:defRPr sz="2295" b="1"/>
            </a:lvl3pPr>
            <a:lvl4pPr marL="1748790" indent="0">
              <a:buNone/>
              <a:defRPr sz="2040" b="1"/>
            </a:lvl4pPr>
            <a:lvl5pPr marL="2331720" indent="0">
              <a:buNone/>
              <a:defRPr sz="2040" b="1"/>
            </a:lvl5pPr>
            <a:lvl6pPr marL="2914650" indent="0">
              <a:buNone/>
              <a:defRPr sz="2040" b="1"/>
            </a:lvl6pPr>
            <a:lvl7pPr marL="3497580" indent="0">
              <a:buNone/>
              <a:defRPr sz="2040" b="1"/>
            </a:lvl7pPr>
            <a:lvl8pPr marL="4080510" indent="0">
              <a:buNone/>
              <a:defRPr sz="2040" b="1"/>
            </a:lvl8pPr>
            <a:lvl9pPr marL="4663440" indent="0">
              <a:buNone/>
              <a:defRPr sz="2040" b="1"/>
            </a:lvl9pPr>
          </a:lstStyle>
          <a:p>
            <a:pPr lvl="0"/>
            <a:r>
              <a:rPr lang="en-US" smtClean="0"/>
              <a:t>Click to edit Master text styles</a:t>
            </a:r>
          </a:p>
        </p:txBody>
      </p:sp>
      <p:sp>
        <p:nvSpPr>
          <p:cNvPr id="6" name="Content Placeholder 5"/>
          <p:cNvSpPr>
            <a:spLocks noGrp="1"/>
          </p:cNvSpPr>
          <p:nvPr>
            <p:ph sz="quarter" idx="4"/>
          </p:nvPr>
        </p:nvSpPr>
        <p:spPr>
          <a:xfrm>
            <a:off x="7869555" y="3674110"/>
            <a:ext cx="6608565" cy="54040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783CA86-E8E1-4DB0-818E-2540D1F0B667}" type="datetimeFigureOut">
              <a:rPr lang="en-US" smtClean="0"/>
              <a:t>6/20/2016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996B007-76DC-467D-8DA8-B0D992FB26F9}" type="slidenum">
              <a:rPr lang="en-US" smtClean="0"/>
              <a:t>‹#›</a:t>
            </a:fld>
            <a:endParaRPr lang="en-US"/>
          </a:p>
        </p:txBody>
      </p:sp>
    </p:spTree>
    <p:extLst>
      <p:ext uri="{BB962C8B-B14F-4D97-AF65-F5344CB8AC3E}">
        <p14:creationId xmlns:p14="http://schemas.microsoft.com/office/powerpoint/2010/main" val="32100681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783CA86-E8E1-4DB0-818E-2540D1F0B667}" type="datetimeFigureOut">
              <a:rPr lang="en-US" smtClean="0"/>
              <a:t>6/20/2016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996B007-76DC-467D-8DA8-B0D992FB26F9}" type="slidenum">
              <a:rPr lang="en-US" smtClean="0"/>
              <a:t>‹#›</a:t>
            </a:fld>
            <a:endParaRPr lang="en-US"/>
          </a:p>
        </p:txBody>
      </p:sp>
    </p:spTree>
    <p:extLst>
      <p:ext uri="{BB962C8B-B14F-4D97-AF65-F5344CB8AC3E}">
        <p14:creationId xmlns:p14="http://schemas.microsoft.com/office/powerpoint/2010/main" val="27421696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83CA86-E8E1-4DB0-818E-2540D1F0B667}" type="datetimeFigureOut">
              <a:rPr lang="en-US" smtClean="0"/>
              <a:t>6/20/2016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996B007-76DC-467D-8DA8-B0D992FB26F9}" type="slidenum">
              <a:rPr lang="en-US" smtClean="0"/>
              <a:t>‹#›</a:t>
            </a:fld>
            <a:endParaRPr lang="en-US"/>
          </a:p>
        </p:txBody>
      </p:sp>
    </p:spTree>
    <p:extLst>
      <p:ext uri="{BB962C8B-B14F-4D97-AF65-F5344CB8AC3E}">
        <p14:creationId xmlns:p14="http://schemas.microsoft.com/office/powerpoint/2010/main" val="4772929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70730" y="670560"/>
            <a:ext cx="5013602" cy="2346960"/>
          </a:xfrm>
        </p:spPr>
        <p:txBody>
          <a:bodyPr anchor="b"/>
          <a:lstStyle>
            <a:lvl1pPr>
              <a:defRPr sz="4080"/>
            </a:lvl1pPr>
          </a:lstStyle>
          <a:p>
            <a:r>
              <a:rPr lang="en-US" smtClean="0"/>
              <a:t>Click to edit Master title style</a:t>
            </a:r>
            <a:endParaRPr lang="en-US"/>
          </a:p>
        </p:txBody>
      </p:sp>
      <p:sp>
        <p:nvSpPr>
          <p:cNvPr id="3" name="Content Placeholder 2"/>
          <p:cNvSpPr>
            <a:spLocks noGrp="1"/>
          </p:cNvSpPr>
          <p:nvPr>
            <p:ph idx="1"/>
          </p:nvPr>
        </p:nvSpPr>
        <p:spPr>
          <a:xfrm>
            <a:off x="6608565" y="1448224"/>
            <a:ext cx="7869555" cy="7147983"/>
          </a:xfrm>
        </p:spPr>
        <p:txBody>
          <a:bodyPr/>
          <a:lstStyle>
            <a:lvl1pPr>
              <a:defRPr sz="4080"/>
            </a:lvl1pPr>
            <a:lvl2pPr>
              <a:defRPr sz="3570"/>
            </a:lvl2pPr>
            <a:lvl3pPr>
              <a:defRPr sz="3060"/>
            </a:lvl3pPr>
            <a:lvl4pPr>
              <a:defRPr sz="2550"/>
            </a:lvl4pPr>
            <a:lvl5pPr>
              <a:defRPr sz="2550"/>
            </a:lvl5pPr>
            <a:lvl6pPr>
              <a:defRPr sz="2550"/>
            </a:lvl6pPr>
            <a:lvl7pPr>
              <a:defRPr sz="2550"/>
            </a:lvl7pPr>
            <a:lvl8pPr>
              <a:defRPr sz="2550"/>
            </a:lvl8pPr>
            <a:lvl9pPr>
              <a:defRPr sz="25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070730" y="3017520"/>
            <a:ext cx="5013602" cy="5590329"/>
          </a:xfrm>
        </p:spPr>
        <p:txBody>
          <a:bodyPr/>
          <a:lstStyle>
            <a:lvl1pPr marL="0" indent="0">
              <a:buNone/>
              <a:defRPr sz="2040"/>
            </a:lvl1pPr>
            <a:lvl2pPr marL="582930" indent="0">
              <a:buNone/>
              <a:defRPr sz="1785"/>
            </a:lvl2pPr>
            <a:lvl3pPr marL="1165860" indent="0">
              <a:buNone/>
              <a:defRPr sz="1530"/>
            </a:lvl3pPr>
            <a:lvl4pPr marL="1748790" indent="0">
              <a:buNone/>
              <a:defRPr sz="1275"/>
            </a:lvl4pPr>
            <a:lvl5pPr marL="2331720" indent="0">
              <a:buNone/>
              <a:defRPr sz="1275"/>
            </a:lvl5pPr>
            <a:lvl6pPr marL="2914650" indent="0">
              <a:buNone/>
              <a:defRPr sz="1275"/>
            </a:lvl6pPr>
            <a:lvl7pPr marL="3497580" indent="0">
              <a:buNone/>
              <a:defRPr sz="1275"/>
            </a:lvl7pPr>
            <a:lvl8pPr marL="4080510" indent="0">
              <a:buNone/>
              <a:defRPr sz="1275"/>
            </a:lvl8pPr>
            <a:lvl9pPr marL="4663440" indent="0">
              <a:buNone/>
              <a:defRPr sz="1275"/>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783CA86-E8E1-4DB0-818E-2540D1F0B667}" type="datetimeFigureOut">
              <a:rPr lang="en-US" smtClean="0"/>
              <a:t>6/20/2016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996B007-76DC-467D-8DA8-B0D992FB26F9}" type="slidenum">
              <a:rPr lang="en-US" smtClean="0"/>
              <a:t>‹#›</a:t>
            </a:fld>
            <a:endParaRPr lang="en-US"/>
          </a:p>
        </p:txBody>
      </p:sp>
    </p:spTree>
    <p:extLst>
      <p:ext uri="{BB962C8B-B14F-4D97-AF65-F5344CB8AC3E}">
        <p14:creationId xmlns:p14="http://schemas.microsoft.com/office/powerpoint/2010/main" val="34049681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70730" y="670560"/>
            <a:ext cx="5013602" cy="2346960"/>
          </a:xfrm>
        </p:spPr>
        <p:txBody>
          <a:bodyPr anchor="b"/>
          <a:lstStyle>
            <a:lvl1pPr>
              <a:defRPr sz="4080"/>
            </a:lvl1pPr>
          </a:lstStyle>
          <a:p>
            <a:r>
              <a:rPr lang="en-US" smtClean="0"/>
              <a:t>Click to edit Master title style</a:t>
            </a:r>
            <a:endParaRPr lang="en-US"/>
          </a:p>
        </p:txBody>
      </p:sp>
      <p:sp>
        <p:nvSpPr>
          <p:cNvPr id="3" name="Picture Placeholder 2"/>
          <p:cNvSpPr>
            <a:spLocks noGrp="1"/>
          </p:cNvSpPr>
          <p:nvPr>
            <p:ph type="pic" idx="1"/>
          </p:nvPr>
        </p:nvSpPr>
        <p:spPr>
          <a:xfrm>
            <a:off x="6608565" y="1448224"/>
            <a:ext cx="7869555" cy="7147983"/>
          </a:xfrm>
        </p:spPr>
        <p:txBody>
          <a:bodyPr/>
          <a:lstStyle>
            <a:lvl1pPr marL="0" indent="0">
              <a:buNone/>
              <a:defRPr sz="4080"/>
            </a:lvl1pPr>
            <a:lvl2pPr marL="582930" indent="0">
              <a:buNone/>
              <a:defRPr sz="3570"/>
            </a:lvl2pPr>
            <a:lvl3pPr marL="1165860" indent="0">
              <a:buNone/>
              <a:defRPr sz="3060"/>
            </a:lvl3pPr>
            <a:lvl4pPr marL="1748790" indent="0">
              <a:buNone/>
              <a:defRPr sz="2550"/>
            </a:lvl4pPr>
            <a:lvl5pPr marL="2331720" indent="0">
              <a:buNone/>
              <a:defRPr sz="2550"/>
            </a:lvl5pPr>
            <a:lvl6pPr marL="2914650" indent="0">
              <a:buNone/>
              <a:defRPr sz="2550"/>
            </a:lvl6pPr>
            <a:lvl7pPr marL="3497580" indent="0">
              <a:buNone/>
              <a:defRPr sz="2550"/>
            </a:lvl7pPr>
            <a:lvl8pPr marL="4080510" indent="0">
              <a:buNone/>
              <a:defRPr sz="2550"/>
            </a:lvl8pPr>
            <a:lvl9pPr marL="4663440" indent="0">
              <a:buNone/>
              <a:defRPr sz="2550"/>
            </a:lvl9pPr>
          </a:lstStyle>
          <a:p>
            <a:endParaRPr lang="en-US"/>
          </a:p>
        </p:txBody>
      </p:sp>
      <p:sp>
        <p:nvSpPr>
          <p:cNvPr id="4" name="Text Placeholder 3"/>
          <p:cNvSpPr>
            <a:spLocks noGrp="1"/>
          </p:cNvSpPr>
          <p:nvPr>
            <p:ph type="body" sz="half" idx="2"/>
          </p:nvPr>
        </p:nvSpPr>
        <p:spPr>
          <a:xfrm>
            <a:off x="1070730" y="3017520"/>
            <a:ext cx="5013602" cy="5590329"/>
          </a:xfrm>
        </p:spPr>
        <p:txBody>
          <a:bodyPr/>
          <a:lstStyle>
            <a:lvl1pPr marL="0" indent="0">
              <a:buNone/>
              <a:defRPr sz="2040"/>
            </a:lvl1pPr>
            <a:lvl2pPr marL="582930" indent="0">
              <a:buNone/>
              <a:defRPr sz="1785"/>
            </a:lvl2pPr>
            <a:lvl3pPr marL="1165860" indent="0">
              <a:buNone/>
              <a:defRPr sz="1530"/>
            </a:lvl3pPr>
            <a:lvl4pPr marL="1748790" indent="0">
              <a:buNone/>
              <a:defRPr sz="1275"/>
            </a:lvl4pPr>
            <a:lvl5pPr marL="2331720" indent="0">
              <a:buNone/>
              <a:defRPr sz="1275"/>
            </a:lvl5pPr>
            <a:lvl6pPr marL="2914650" indent="0">
              <a:buNone/>
              <a:defRPr sz="1275"/>
            </a:lvl6pPr>
            <a:lvl7pPr marL="3497580" indent="0">
              <a:buNone/>
              <a:defRPr sz="1275"/>
            </a:lvl7pPr>
            <a:lvl8pPr marL="4080510" indent="0">
              <a:buNone/>
              <a:defRPr sz="1275"/>
            </a:lvl8pPr>
            <a:lvl9pPr marL="4663440" indent="0">
              <a:buNone/>
              <a:defRPr sz="1275"/>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783CA86-E8E1-4DB0-818E-2540D1F0B667}" type="datetimeFigureOut">
              <a:rPr lang="en-US" smtClean="0"/>
              <a:t>6/20/2016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996B007-76DC-467D-8DA8-B0D992FB26F9}" type="slidenum">
              <a:rPr lang="en-US" smtClean="0"/>
              <a:t>‹#›</a:t>
            </a:fld>
            <a:endParaRPr lang="en-US"/>
          </a:p>
        </p:txBody>
      </p:sp>
    </p:spTree>
    <p:extLst>
      <p:ext uri="{BB962C8B-B14F-4D97-AF65-F5344CB8AC3E}">
        <p14:creationId xmlns:p14="http://schemas.microsoft.com/office/powerpoint/2010/main" val="40478871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8705" y="535517"/>
            <a:ext cx="13407390" cy="1944159"/>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1068705" y="2677584"/>
            <a:ext cx="13407390" cy="638196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1068705" y="9322647"/>
            <a:ext cx="3497580" cy="535517"/>
          </a:xfrm>
          <a:prstGeom prst="rect">
            <a:avLst/>
          </a:prstGeom>
        </p:spPr>
        <p:txBody>
          <a:bodyPr vert="horz" lIns="91440" tIns="45720" rIns="91440" bIns="45720" rtlCol="0" anchor="ctr"/>
          <a:lstStyle>
            <a:lvl1pPr algn="l">
              <a:defRPr sz="1530">
                <a:solidFill>
                  <a:schemeClr val="tx1">
                    <a:tint val="75000"/>
                  </a:schemeClr>
                </a:solidFill>
              </a:defRPr>
            </a:lvl1pPr>
          </a:lstStyle>
          <a:p>
            <a:fld id="{5783CA86-E8E1-4DB0-818E-2540D1F0B667}" type="datetimeFigureOut">
              <a:rPr lang="en-US" smtClean="0"/>
              <a:t>6/20/2016</a:t>
            </a:fld>
            <a:endParaRPr lang="en-US"/>
          </a:p>
        </p:txBody>
      </p:sp>
      <p:sp>
        <p:nvSpPr>
          <p:cNvPr id="5" name="Footer Placeholder 4"/>
          <p:cNvSpPr>
            <a:spLocks noGrp="1"/>
          </p:cNvSpPr>
          <p:nvPr>
            <p:ph type="ftr" sz="quarter" idx="3"/>
          </p:nvPr>
        </p:nvSpPr>
        <p:spPr>
          <a:xfrm>
            <a:off x="5149215" y="9322647"/>
            <a:ext cx="5246370" cy="535517"/>
          </a:xfrm>
          <a:prstGeom prst="rect">
            <a:avLst/>
          </a:prstGeom>
        </p:spPr>
        <p:txBody>
          <a:bodyPr vert="horz" lIns="91440" tIns="45720" rIns="91440" bIns="45720" rtlCol="0" anchor="ctr"/>
          <a:lstStyle>
            <a:lvl1pPr algn="ctr">
              <a:defRPr sz="153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0978515" y="9322647"/>
            <a:ext cx="3497580" cy="535517"/>
          </a:xfrm>
          <a:prstGeom prst="rect">
            <a:avLst/>
          </a:prstGeom>
        </p:spPr>
        <p:txBody>
          <a:bodyPr vert="horz" lIns="91440" tIns="45720" rIns="91440" bIns="45720" rtlCol="0" anchor="ctr"/>
          <a:lstStyle>
            <a:lvl1pPr algn="r">
              <a:defRPr sz="1530">
                <a:solidFill>
                  <a:schemeClr val="tx1">
                    <a:tint val="75000"/>
                  </a:schemeClr>
                </a:solidFill>
              </a:defRPr>
            </a:lvl1pPr>
          </a:lstStyle>
          <a:p>
            <a:fld id="{6996B007-76DC-467D-8DA8-B0D992FB26F9}" type="slidenum">
              <a:rPr lang="en-US" smtClean="0"/>
              <a:t>‹#›</a:t>
            </a:fld>
            <a:endParaRPr lang="en-US"/>
          </a:p>
        </p:txBody>
      </p:sp>
    </p:spTree>
    <p:extLst>
      <p:ext uri="{BB962C8B-B14F-4D97-AF65-F5344CB8AC3E}">
        <p14:creationId xmlns:p14="http://schemas.microsoft.com/office/powerpoint/2010/main" val="3865790788"/>
      </p:ext>
    </p:extLst>
  </p:cSld>
  <p:clrMap bg1="lt1" tx1="dk1" bg2="lt2" tx2="dk2" accent1="accent1" accent2="accent2" accent3="accent3" accent4="accent4" accent5="accent5" accent6="accent6" hlink="hlink" folHlink="folHlink"/>
  <p:sldLayoutIdLst>
    <p:sldLayoutId id="2147483857" r:id="rId1"/>
    <p:sldLayoutId id="2147483858" r:id="rId2"/>
    <p:sldLayoutId id="2147483859" r:id="rId3"/>
    <p:sldLayoutId id="2147483860" r:id="rId4"/>
    <p:sldLayoutId id="2147483861" r:id="rId5"/>
    <p:sldLayoutId id="2147483862" r:id="rId6"/>
    <p:sldLayoutId id="2147483863" r:id="rId7"/>
    <p:sldLayoutId id="2147483864" r:id="rId8"/>
    <p:sldLayoutId id="2147483865" r:id="rId9"/>
    <p:sldLayoutId id="2147483866" r:id="rId10"/>
    <p:sldLayoutId id="2147483867" r:id="rId11"/>
  </p:sldLayoutIdLst>
  <p:txStyles>
    <p:titleStyle>
      <a:lvl1pPr algn="l" defTabSz="1165860" rtl="0" eaLnBrk="1" latinLnBrk="0" hangingPunct="1">
        <a:lnSpc>
          <a:spcPct val="90000"/>
        </a:lnSpc>
        <a:spcBef>
          <a:spcPct val="0"/>
        </a:spcBef>
        <a:buNone/>
        <a:defRPr sz="5610" kern="1200">
          <a:solidFill>
            <a:schemeClr val="tx1"/>
          </a:solidFill>
          <a:latin typeface="+mj-lt"/>
          <a:ea typeface="+mj-ea"/>
          <a:cs typeface="+mj-cs"/>
        </a:defRPr>
      </a:lvl1pPr>
    </p:titleStyle>
    <p:bodyStyle>
      <a:lvl1pPr marL="291465" indent="-291465" algn="l" defTabSz="1165860" rtl="0" eaLnBrk="1" latinLnBrk="0" hangingPunct="1">
        <a:lnSpc>
          <a:spcPct val="90000"/>
        </a:lnSpc>
        <a:spcBef>
          <a:spcPts val="1275"/>
        </a:spcBef>
        <a:buFont typeface="Arial" panose="020B0604020202020204" pitchFamily="34" charset="0"/>
        <a:buChar char="•"/>
        <a:defRPr sz="3570" kern="1200">
          <a:solidFill>
            <a:schemeClr val="tx1"/>
          </a:solidFill>
          <a:latin typeface="+mn-lt"/>
          <a:ea typeface="+mn-ea"/>
          <a:cs typeface="+mn-cs"/>
        </a:defRPr>
      </a:lvl1pPr>
      <a:lvl2pPr marL="874395" indent="-291465" algn="l" defTabSz="1165860" rtl="0" eaLnBrk="1" latinLnBrk="0" hangingPunct="1">
        <a:lnSpc>
          <a:spcPct val="90000"/>
        </a:lnSpc>
        <a:spcBef>
          <a:spcPts val="638"/>
        </a:spcBef>
        <a:buFont typeface="Arial" panose="020B0604020202020204" pitchFamily="34" charset="0"/>
        <a:buChar char="•"/>
        <a:defRPr sz="3060" kern="1200">
          <a:solidFill>
            <a:schemeClr val="tx1"/>
          </a:solidFill>
          <a:latin typeface="+mn-lt"/>
          <a:ea typeface="+mn-ea"/>
          <a:cs typeface="+mn-cs"/>
        </a:defRPr>
      </a:lvl2pPr>
      <a:lvl3pPr marL="1457325" indent="-291465" algn="l" defTabSz="1165860" rtl="0" eaLnBrk="1" latinLnBrk="0" hangingPunct="1">
        <a:lnSpc>
          <a:spcPct val="90000"/>
        </a:lnSpc>
        <a:spcBef>
          <a:spcPts val="638"/>
        </a:spcBef>
        <a:buFont typeface="Arial" panose="020B0604020202020204" pitchFamily="34" charset="0"/>
        <a:buChar char="•"/>
        <a:defRPr sz="2550" kern="1200">
          <a:solidFill>
            <a:schemeClr val="tx1"/>
          </a:solidFill>
          <a:latin typeface="+mn-lt"/>
          <a:ea typeface="+mn-ea"/>
          <a:cs typeface="+mn-cs"/>
        </a:defRPr>
      </a:lvl3pPr>
      <a:lvl4pPr marL="2040255" indent="-291465" algn="l" defTabSz="1165860" rtl="0" eaLnBrk="1" latinLnBrk="0" hangingPunct="1">
        <a:lnSpc>
          <a:spcPct val="90000"/>
        </a:lnSpc>
        <a:spcBef>
          <a:spcPts val="638"/>
        </a:spcBef>
        <a:buFont typeface="Arial" panose="020B0604020202020204" pitchFamily="34" charset="0"/>
        <a:buChar char="•"/>
        <a:defRPr sz="2295" kern="1200">
          <a:solidFill>
            <a:schemeClr val="tx1"/>
          </a:solidFill>
          <a:latin typeface="+mn-lt"/>
          <a:ea typeface="+mn-ea"/>
          <a:cs typeface="+mn-cs"/>
        </a:defRPr>
      </a:lvl4pPr>
      <a:lvl5pPr marL="2623185" indent="-291465" algn="l" defTabSz="1165860" rtl="0" eaLnBrk="1" latinLnBrk="0" hangingPunct="1">
        <a:lnSpc>
          <a:spcPct val="90000"/>
        </a:lnSpc>
        <a:spcBef>
          <a:spcPts val="638"/>
        </a:spcBef>
        <a:buFont typeface="Arial" panose="020B0604020202020204" pitchFamily="34" charset="0"/>
        <a:buChar char="•"/>
        <a:defRPr sz="2295" kern="1200">
          <a:solidFill>
            <a:schemeClr val="tx1"/>
          </a:solidFill>
          <a:latin typeface="+mn-lt"/>
          <a:ea typeface="+mn-ea"/>
          <a:cs typeface="+mn-cs"/>
        </a:defRPr>
      </a:lvl5pPr>
      <a:lvl6pPr marL="3206115" indent="-291465" algn="l" defTabSz="1165860" rtl="0" eaLnBrk="1" latinLnBrk="0" hangingPunct="1">
        <a:lnSpc>
          <a:spcPct val="90000"/>
        </a:lnSpc>
        <a:spcBef>
          <a:spcPts val="638"/>
        </a:spcBef>
        <a:buFont typeface="Arial" panose="020B0604020202020204" pitchFamily="34" charset="0"/>
        <a:buChar char="•"/>
        <a:defRPr sz="2295" kern="1200">
          <a:solidFill>
            <a:schemeClr val="tx1"/>
          </a:solidFill>
          <a:latin typeface="+mn-lt"/>
          <a:ea typeface="+mn-ea"/>
          <a:cs typeface="+mn-cs"/>
        </a:defRPr>
      </a:lvl6pPr>
      <a:lvl7pPr marL="3789045" indent="-291465" algn="l" defTabSz="1165860" rtl="0" eaLnBrk="1" latinLnBrk="0" hangingPunct="1">
        <a:lnSpc>
          <a:spcPct val="90000"/>
        </a:lnSpc>
        <a:spcBef>
          <a:spcPts val="638"/>
        </a:spcBef>
        <a:buFont typeface="Arial" panose="020B0604020202020204" pitchFamily="34" charset="0"/>
        <a:buChar char="•"/>
        <a:defRPr sz="2295" kern="1200">
          <a:solidFill>
            <a:schemeClr val="tx1"/>
          </a:solidFill>
          <a:latin typeface="+mn-lt"/>
          <a:ea typeface="+mn-ea"/>
          <a:cs typeface="+mn-cs"/>
        </a:defRPr>
      </a:lvl7pPr>
      <a:lvl8pPr marL="4371975" indent="-291465" algn="l" defTabSz="1165860" rtl="0" eaLnBrk="1" latinLnBrk="0" hangingPunct="1">
        <a:lnSpc>
          <a:spcPct val="90000"/>
        </a:lnSpc>
        <a:spcBef>
          <a:spcPts val="638"/>
        </a:spcBef>
        <a:buFont typeface="Arial" panose="020B0604020202020204" pitchFamily="34" charset="0"/>
        <a:buChar char="•"/>
        <a:defRPr sz="2295" kern="1200">
          <a:solidFill>
            <a:schemeClr val="tx1"/>
          </a:solidFill>
          <a:latin typeface="+mn-lt"/>
          <a:ea typeface="+mn-ea"/>
          <a:cs typeface="+mn-cs"/>
        </a:defRPr>
      </a:lvl8pPr>
      <a:lvl9pPr marL="4954905" indent="-291465" algn="l" defTabSz="1165860" rtl="0" eaLnBrk="1" latinLnBrk="0" hangingPunct="1">
        <a:lnSpc>
          <a:spcPct val="90000"/>
        </a:lnSpc>
        <a:spcBef>
          <a:spcPts val="638"/>
        </a:spcBef>
        <a:buFont typeface="Arial" panose="020B0604020202020204" pitchFamily="34" charset="0"/>
        <a:buChar char="•"/>
        <a:defRPr sz="2295" kern="1200">
          <a:solidFill>
            <a:schemeClr val="tx1"/>
          </a:solidFill>
          <a:latin typeface="+mn-lt"/>
          <a:ea typeface="+mn-ea"/>
          <a:cs typeface="+mn-cs"/>
        </a:defRPr>
      </a:lvl9pPr>
    </p:bodyStyle>
    <p:otherStyle>
      <a:defPPr>
        <a:defRPr lang="en-US"/>
      </a:defPPr>
      <a:lvl1pPr marL="0" algn="l" defTabSz="1165860" rtl="0" eaLnBrk="1" latinLnBrk="0" hangingPunct="1">
        <a:defRPr sz="2295" kern="1200">
          <a:solidFill>
            <a:schemeClr val="tx1"/>
          </a:solidFill>
          <a:latin typeface="+mn-lt"/>
          <a:ea typeface="+mn-ea"/>
          <a:cs typeface="+mn-cs"/>
        </a:defRPr>
      </a:lvl1pPr>
      <a:lvl2pPr marL="582930" algn="l" defTabSz="1165860" rtl="0" eaLnBrk="1" latinLnBrk="0" hangingPunct="1">
        <a:defRPr sz="2295" kern="1200">
          <a:solidFill>
            <a:schemeClr val="tx1"/>
          </a:solidFill>
          <a:latin typeface="+mn-lt"/>
          <a:ea typeface="+mn-ea"/>
          <a:cs typeface="+mn-cs"/>
        </a:defRPr>
      </a:lvl2pPr>
      <a:lvl3pPr marL="1165860" algn="l" defTabSz="1165860" rtl="0" eaLnBrk="1" latinLnBrk="0" hangingPunct="1">
        <a:defRPr sz="2295" kern="1200">
          <a:solidFill>
            <a:schemeClr val="tx1"/>
          </a:solidFill>
          <a:latin typeface="+mn-lt"/>
          <a:ea typeface="+mn-ea"/>
          <a:cs typeface="+mn-cs"/>
        </a:defRPr>
      </a:lvl3pPr>
      <a:lvl4pPr marL="1748790" algn="l" defTabSz="1165860" rtl="0" eaLnBrk="1" latinLnBrk="0" hangingPunct="1">
        <a:defRPr sz="2295" kern="1200">
          <a:solidFill>
            <a:schemeClr val="tx1"/>
          </a:solidFill>
          <a:latin typeface="+mn-lt"/>
          <a:ea typeface="+mn-ea"/>
          <a:cs typeface="+mn-cs"/>
        </a:defRPr>
      </a:lvl4pPr>
      <a:lvl5pPr marL="2331720" algn="l" defTabSz="1165860" rtl="0" eaLnBrk="1" latinLnBrk="0" hangingPunct="1">
        <a:defRPr sz="2295" kern="1200">
          <a:solidFill>
            <a:schemeClr val="tx1"/>
          </a:solidFill>
          <a:latin typeface="+mn-lt"/>
          <a:ea typeface="+mn-ea"/>
          <a:cs typeface="+mn-cs"/>
        </a:defRPr>
      </a:lvl5pPr>
      <a:lvl6pPr marL="2914650" algn="l" defTabSz="1165860" rtl="0" eaLnBrk="1" latinLnBrk="0" hangingPunct="1">
        <a:defRPr sz="2295" kern="1200">
          <a:solidFill>
            <a:schemeClr val="tx1"/>
          </a:solidFill>
          <a:latin typeface="+mn-lt"/>
          <a:ea typeface="+mn-ea"/>
          <a:cs typeface="+mn-cs"/>
        </a:defRPr>
      </a:lvl6pPr>
      <a:lvl7pPr marL="3497580" algn="l" defTabSz="1165860" rtl="0" eaLnBrk="1" latinLnBrk="0" hangingPunct="1">
        <a:defRPr sz="2295" kern="1200">
          <a:solidFill>
            <a:schemeClr val="tx1"/>
          </a:solidFill>
          <a:latin typeface="+mn-lt"/>
          <a:ea typeface="+mn-ea"/>
          <a:cs typeface="+mn-cs"/>
        </a:defRPr>
      </a:lvl7pPr>
      <a:lvl8pPr marL="4080510" algn="l" defTabSz="1165860" rtl="0" eaLnBrk="1" latinLnBrk="0" hangingPunct="1">
        <a:defRPr sz="2295" kern="1200">
          <a:solidFill>
            <a:schemeClr val="tx1"/>
          </a:solidFill>
          <a:latin typeface="+mn-lt"/>
          <a:ea typeface="+mn-ea"/>
          <a:cs typeface="+mn-cs"/>
        </a:defRPr>
      </a:lvl8pPr>
      <a:lvl9pPr marL="4663440" algn="l" defTabSz="1165860" rtl="0" eaLnBrk="1" latinLnBrk="0" hangingPunct="1">
        <a:defRPr sz="229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ectangle 1"/>
          <p:cNvSpPr/>
          <p:nvPr/>
        </p:nvSpPr>
        <p:spPr>
          <a:xfrm>
            <a:off x="3657600" y="-152400"/>
            <a:ext cx="8077200" cy="838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solidFill>
                  <a:schemeClr val="tx1"/>
                </a:solidFill>
              </a:rPr>
              <a:t>UCR PRO Reviewer Placemat</a:t>
            </a:r>
            <a:endParaRPr lang="en-US" sz="3200" dirty="0">
              <a:solidFill>
                <a:schemeClr val="tx1"/>
              </a:solidFill>
            </a:endParaRPr>
          </a:p>
        </p:txBody>
      </p:sp>
      <p:pic>
        <p:nvPicPr>
          <p:cNvPr id="3" name="Picture 2" descr="C:\Users\dario\AppData\Local\Microsoft\Windows\INetCache\Content.Outlook\BFE7ZLXW\logo_color.gif"/>
          <p:cNvPicPr/>
          <p:nvPr/>
        </p:nvPicPr>
        <p:blipFill>
          <a:blip r:embed="rId3">
            <a:extLst>
              <a:ext uri="{28A0092B-C50C-407E-A947-70E740481C1C}">
                <a14:useLocalDpi xmlns:a14="http://schemas.microsoft.com/office/drawing/2010/main" val="0"/>
              </a:ext>
            </a:extLst>
          </a:blip>
          <a:srcRect/>
          <a:stretch>
            <a:fillRect/>
          </a:stretch>
        </p:blipFill>
        <p:spPr bwMode="auto">
          <a:xfrm>
            <a:off x="12573000" y="17811"/>
            <a:ext cx="2871758" cy="515589"/>
          </a:xfrm>
          <a:prstGeom prst="rect">
            <a:avLst/>
          </a:prstGeom>
          <a:noFill/>
          <a:ln>
            <a:noFill/>
          </a:ln>
        </p:spPr>
      </p:pic>
      <p:sp>
        <p:nvSpPr>
          <p:cNvPr id="5" name="Rectangle 4"/>
          <p:cNvSpPr/>
          <p:nvPr/>
        </p:nvSpPr>
        <p:spPr>
          <a:xfrm>
            <a:off x="1" y="1066800"/>
            <a:ext cx="3581400" cy="1447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smtClean="0">
                <a:solidFill>
                  <a:schemeClr val="accent2">
                    <a:lumMod val="75000"/>
                  </a:schemeClr>
                </a:solidFill>
              </a:rPr>
              <a:t>What is a conflict of interest?</a:t>
            </a:r>
            <a:endParaRPr lang="en-US" sz="2000" dirty="0">
              <a:solidFill>
                <a:schemeClr val="accent2">
                  <a:lumMod val="75000"/>
                </a:schemeClr>
              </a:solidFill>
            </a:endParaRPr>
          </a:p>
          <a:p>
            <a:r>
              <a:rPr lang="en-US" sz="1200" dirty="0">
                <a:solidFill>
                  <a:schemeClr val="tx1"/>
                </a:solidFill>
              </a:rPr>
              <a:t>A conflict of interest is a situation where an investigator's outside financial interests (e.g., salaries; consulting income; equity interests; honoraria; gifts; loans; or travel payments) or paid or unpaid obligations (e.g., director, officer, partner, consultant or manager of an entity) bias or have the potential to bias a research project. When a financial interest constitutes a financial conflict of interest, the PRO Committee will work with the disclosing individual to develop a management plan before the disclosure can be approved</a:t>
            </a:r>
            <a:r>
              <a:rPr lang="en-US" sz="1200" dirty="0" smtClean="0">
                <a:solidFill>
                  <a:schemeClr val="tx1"/>
                </a:solidFill>
              </a:rPr>
              <a:t>.</a:t>
            </a:r>
          </a:p>
          <a:p>
            <a:endParaRPr lang="en-US" sz="1100" dirty="0">
              <a:solidFill>
                <a:schemeClr val="tx1"/>
              </a:solidFill>
            </a:endParaRPr>
          </a:p>
        </p:txBody>
      </p:sp>
      <p:sp>
        <p:nvSpPr>
          <p:cNvPr id="53" name="Rectangle 52"/>
          <p:cNvSpPr/>
          <p:nvPr/>
        </p:nvSpPr>
        <p:spPr>
          <a:xfrm>
            <a:off x="6705600" y="1066800"/>
            <a:ext cx="2937986" cy="178376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lvl="0" indent="-228600" defTabSz="914400">
              <a:spcBef>
                <a:spcPct val="20000"/>
              </a:spcBef>
              <a:buFont typeface="Arial" pitchFamily="34" charset="0"/>
              <a:buChar char="•"/>
            </a:pPr>
            <a:r>
              <a:rPr lang="en-US" sz="1200" dirty="0" smtClean="0">
                <a:solidFill>
                  <a:prstClr val="black"/>
                </a:solidFill>
                <a:ea typeface="Baskerville" charset="0"/>
                <a:cs typeface="Baskerville" charset="0"/>
              </a:rPr>
              <a:t>Federal policies: 1)Public </a:t>
            </a:r>
            <a:r>
              <a:rPr lang="en-US" sz="1200" dirty="0">
                <a:solidFill>
                  <a:prstClr val="black"/>
                </a:solidFill>
                <a:ea typeface="Baskerville" charset="0"/>
                <a:cs typeface="Baskerville" charset="0"/>
              </a:rPr>
              <a:t>Health Service/National Institutes of </a:t>
            </a:r>
            <a:r>
              <a:rPr lang="en-US" sz="1200" dirty="0" smtClean="0">
                <a:solidFill>
                  <a:prstClr val="black"/>
                </a:solidFill>
                <a:ea typeface="Baskerville" charset="0"/>
                <a:cs typeface="Baskerville" charset="0"/>
              </a:rPr>
              <a:t>Health, 2) National </a:t>
            </a:r>
            <a:r>
              <a:rPr lang="en-US" sz="1200" dirty="0">
                <a:solidFill>
                  <a:prstClr val="black"/>
                </a:solidFill>
                <a:ea typeface="Baskerville" charset="0"/>
                <a:cs typeface="Baskerville" charset="0"/>
              </a:rPr>
              <a:t>Science Foundation and other Federal Agencies</a:t>
            </a:r>
          </a:p>
          <a:p>
            <a:pPr marL="342900" lvl="0" indent="-228600" defTabSz="914400">
              <a:spcBef>
                <a:spcPct val="20000"/>
              </a:spcBef>
              <a:buFont typeface="Arial" pitchFamily="34" charset="0"/>
              <a:buChar char="•"/>
            </a:pPr>
            <a:r>
              <a:rPr lang="en-US" sz="1200" dirty="0">
                <a:solidFill>
                  <a:prstClr val="black"/>
                </a:solidFill>
                <a:ea typeface="Baskerville" charset="0"/>
                <a:cs typeface="Baskerville" charset="0"/>
              </a:rPr>
              <a:t>State Laws and </a:t>
            </a:r>
            <a:r>
              <a:rPr lang="en-US" sz="1200" dirty="0" smtClean="0">
                <a:solidFill>
                  <a:prstClr val="black"/>
                </a:solidFill>
                <a:ea typeface="Baskerville" charset="0"/>
                <a:cs typeface="Baskerville" charset="0"/>
              </a:rPr>
              <a:t>Regulations: 1) California </a:t>
            </a:r>
            <a:r>
              <a:rPr lang="en-US" sz="1200" dirty="0">
                <a:solidFill>
                  <a:prstClr val="black"/>
                </a:solidFill>
                <a:ea typeface="Baskerville" charset="0"/>
                <a:cs typeface="Baskerville" charset="0"/>
              </a:rPr>
              <a:t>State Law under the Fair Political Practices Act</a:t>
            </a:r>
          </a:p>
          <a:p>
            <a:pPr marL="342900" lvl="0" indent="-228600" defTabSz="914400">
              <a:spcBef>
                <a:spcPct val="20000"/>
              </a:spcBef>
              <a:buFont typeface="Arial" pitchFamily="34" charset="0"/>
              <a:buChar char="•"/>
            </a:pPr>
            <a:r>
              <a:rPr lang="en-US" sz="1200" dirty="0">
                <a:solidFill>
                  <a:prstClr val="black"/>
                </a:solidFill>
                <a:ea typeface="Baskerville" charset="0"/>
                <a:cs typeface="Baskerville" charset="0"/>
              </a:rPr>
              <a:t>UC </a:t>
            </a:r>
            <a:r>
              <a:rPr lang="en-US" sz="1200" dirty="0" smtClean="0">
                <a:solidFill>
                  <a:prstClr val="black"/>
                </a:solidFill>
                <a:ea typeface="Baskerville" charset="0"/>
                <a:cs typeface="Baskerville" charset="0"/>
              </a:rPr>
              <a:t>Policies: 1) UC </a:t>
            </a:r>
            <a:r>
              <a:rPr lang="en-US" sz="1200" dirty="0">
                <a:solidFill>
                  <a:prstClr val="black"/>
                </a:solidFill>
                <a:ea typeface="Baskerville" charset="0"/>
                <a:cs typeface="Baskerville" charset="0"/>
              </a:rPr>
              <a:t>Policy, implementing the above for researchers</a:t>
            </a:r>
          </a:p>
          <a:p>
            <a:pPr marL="342900" lvl="0" indent="-228600" defTabSz="914400">
              <a:spcBef>
                <a:spcPct val="20000"/>
              </a:spcBef>
              <a:buFont typeface="Arial" pitchFamily="34" charset="0"/>
              <a:buChar char="•"/>
            </a:pPr>
            <a:r>
              <a:rPr lang="en-US" sz="1200" dirty="0">
                <a:solidFill>
                  <a:prstClr val="black"/>
                </a:solidFill>
                <a:ea typeface="Baskerville" charset="0"/>
                <a:cs typeface="Baskerville" charset="0"/>
              </a:rPr>
              <a:t>Journal </a:t>
            </a:r>
            <a:r>
              <a:rPr lang="en-US" sz="1200" dirty="0" smtClean="0">
                <a:solidFill>
                  <a:prstClr val="black"/>
                </a:solidFill>
                <a:ea typeface="Baskerville" charset="0"/>
                <a:cs typeface="Baskerville" charset="0"/>
              </a:rPr>
              <a:t>Policies: 1) ICMJE</a:t>
            </a:r>
            <a:endParaRPr lang="en-US" sz="1200" dirty="0">
              <a:solidFill>
                <a:prstClr val="black"/>
              </a:solidFill>
              <a:ea typeface="Baskerville" charset="0"/>
              <a:cs typeface="Baskerville" charset="0"/>
            </a:endParaRPr>
          </a:p>
          <a:p>
            <a:pPr marL="342900" lvl="0" indent="-228600" defTabSz="914400">
              <a:spcBef>
                <a:spcPct val="20000"/>
              </a:spcBef>
              <a:buFont typeface="Arial" pitchFamily="34" charset="0"/>
              <a:buChar char="•"/>
            </a:pPr>
            <a:r>
              <a:rPr lang="en-US" sz="1200" dirty="0">
                <a:solidFill>
                  <a:prstClr val="black"/>
                </a:solidFill>
                <a:ea typeface="Baskerville" charset="0"/>
                <a:cs typeface="Baskerville" charset="0"/>
              </a:rPr>
              <a:t>Professional Societies</a:t>
            </a:r>
          </a:p>
          <a:p>
            <a:endParaRPr lang="en-US" sz="1400" b="1" dirty="0">
              <a:solidFill>
                <a:srgbClr val="0070C0"/>
              </a:solidFill>
            </a:endParaRPr>
          </a:p>
        </p:txBody>
      </p:sp>
      <p:sp>
        <p:nvSpPr>
          <p:cNvPr id="15" name="TextBox 14"/>
          <p:cNvSpPr txBox="1"/>
          <p:nvPr/>
        </p:nvSpPr>
        <p:spPr>
          <a:xfrm rot="16200000">
            <a:off x="-843725" y="4501325"/>
            <a:ext cx="2118337" cy="430887"/>
          </a:xfrm>
          <a:prstGeom prst="rect">
            <a:avLst/>
          </a:prstGeom>
          <a:noFill/>
        </p:spPr>
        <p:txBody>
          <a:bodyPr wrap="none" rtlCol="0">
            <a:spAutoFit/>
          </a:bodyPr>
          <a:lstStyle/>
          <a:p>
            <a:r>
              <a:rPr lang="en-US" sz="2200" b="1" dirty="0" smtClean="0">
                <a:solidFill>
                  <a:srgbClr val="0070C0"/>
                </a:solidFill>
              </a:rPr>
              <a:t>Levels of Review</a:t>
            </a:r>
            <a:endParaRPr lang="en-US" sz="2200" b="1" dirty="0">
              <a:solidFill>
                <a:srgbClr val="0070C0"/>
              </a:solidFill>
            </a:endParaRPr>
          </a:p>
        </p:txBody>
      </p:sp>
      <p:sp>
        <p:nvSpPr>
          <p:cNvPr id="32" name="TextBox 31"/>
          <p:cNvSpPr txBox="1"/>
          <p:nvPr/>
        </p:nvSpPr>
        <p:spPr>
          <a:xfrm>
            <a:off x="228599" y="2895600"/>
            <a:ext cx="5155287" cy="3385542"/>
          </a:xfrm>
          <a:prstGeom prst="rect">
            <a:avLst/>
          </a:prstGeom>
          <a:noFill/>
        </p:spPr>
        <p:txBody>
          <a:bodyPr wrap="square" numCol="1" rtlCol="0">
            <a:spAutoFit/>
          </a:bodyPr>
          <a:lstStyle/>
          <a:p>
            <a:pPr marL="228600" indent="-104775"/>
            <a:endParaRPr lang="en-US" sz="500" dirty="0"/>
          </a:p>
          <a:p>
            <a:pPr marL="228600" indent="-104775"/>
            <a:r>
              <a:rPr lang="en-US" sz="1200" b="1" u="sng" dirty="0">
                <a:solidFill>
                  <a:schemeClr val="accent6">
                    <a:lumMod val="50000"/>
                  </a:schemeClr>
                </a:solidFill>
              </a:rPr>
              <a:t>Expedited (Rolling Basis</a:t>
            </a:r>
            <a:r>
              <a:rPr lang="en-US" sz="1200" b="1" u="sng" dirty="0" smtClean="0">
                <a:solidFill>
                  <a:schemeClr val="accent6">
                    <a:lumMod val="50000"/>
                  </a:schemeClr>
                </a:solidFill>
              </a:rPr>
              <a:t>) - Reviewed </a:t>
            </a:r>
            <a:r>
              <a:rPr lang="en-US" sz="1200" b="1" u="sng" dirty="0">
                <a:solidFill>
                  <a:schemeClr val="accent6">
                    <a:lumMod val="50000"/>
                  </a:schemeClr>
                </a:solidFill>
              </a:rPr>
              <a:t>by PRO Chair / Vice-Chair / Members</a:t>
            </a:r>
          </a:p>
          <a:p>
            <a:pPr marL="228600" indent="-104775"/>
            <a:r>
              <a:rPr lang="en-US" sz="1200" dirty="0" smtClean="0"/>
              <a:t>• </a:t>
            </a:r>
            <a:r>
              <a:rPr lang="en-US" sz="1200" dirty="0"/>
              <a:t>Renewal of funding with no significant change or reduction in Pl's financial involvement, and no material change in the terms under which the research is being conducted</a:t>
            </a:r>
          </a:p>
          <a:p>
            <a:pPr marL="228600" indent="-104775"/>
            <a:r>
              <a:rPr lang="en-US" sz="1200" dirty="0"/>
              <a:t>• Annual Reporting for federal awards with no significant change or a reduction in investigator's financial interest</a:t>
            </a:r>
          </a:p>
          <a:p>
            <a:pPr marL="228600" indent="-104775"/>
            <a:r>
              <a:rPr lang="en-US" sz="1200" dirty="0"/>
              <a:t>• Annual review for human subject protocols with no significant change or reduction in Pl's financial involvement, and no material change in the terms under which the research is being conducted</a:t>
            </a:r>
          </a:p>
          <a:p>
            <a:pPr marL="228600" indent="-104775"/>
            <a:r>
              <a:rPr lang="en-US" sz="1200" dirty="0"/>
              <a:t>• Material Transfer Agreements</a:t>
            </a:r>
          </a:p>
          <a:p>
            <a:pPr marL="228600" indent="-104775"/>
            <a:r>
              <a:rPr lang="en-US" sz="1200" dirty="0"/>
              <a:t>• Other categories not materially different from any of the above </a:t>
            </a:r>
            <a:r>
              <a:rPr lang="en-US" sz="1200" dirty="0" smtClean="0"/>
              <a:t>categories</a:t>
            </a:r>
          </a:p>
          <a:p>
            <a:pPr marL="228600" indent="-104775"/>
            <a:r>
              <a:rPr lang="en-US" sz="1200" dirty="0" smtClean="0"/>
              <a:t>• </a:t>
            </a:r>
            <a:r>
              <a:rPr lang="en-US" sz="1200" dirty="0"/>
              <a:t>Disclosures submitted do not fit into the expedited categories above but are in a low risk category (i.e. honoraria income, travel reimbursements) and are from entities not sponsoring the research. These are done on a case by case basis and must get the PRO Committee Chair's concurrence.</a:t>
            </a:r>
          </a:p>
          <a:p>
            <a:pPr marL="228600" indent="-104775"/>
            <a:r>
              <a:rPr lang="en-US" sz="1200" dirty="0"/>
              <a:t>• Investigators whose financial interests remain relatively the same and who are engaged in many research projects </a:t>
            </a:r>
            <a:r>
              <a:rPr lang="en-US" sz="1200" dirty="0" smtClean="0"/>
              <a:t>with a </a:t>
            </a:r>
            <a:r>
              <a:rPr lang="en-US" sz="1200" dirty="0"/>
              <a:t>sufficient mitigation plan </a:t>
            </a:r>
          </a:p>
          <a:p>
            <a:pPr marL="228600" indent="-104775"/>
            <a:endParaRPr lang="en-US" sz="500" dirty="0"/>
          </a:p>
        </p:txBody>
      </p:sp>
      <p:sp>
        <p:nvSpPr>
          <p:cNvPr id="6" name="TextBox 5"/>
          <p:cNvSpPr txBox="1"/>
          <p:nvPr/>
        </p:nvSpPr>
        <p:spPr>
          <a:xfrm>
            <a:off x="3657600" y="1371600"/>
            <a:ext cx="3276600" cy="2015936"/>
          </a:xfrm>
          <a:prstGeom prst="rect">
            <a:avLst/>
          </a:prstGeom>
          <a:noFill/>
        </p:spPr>
        <p:txBody>
          <a:bodyPr wrap="square" rtlCol="0">
            <a:spAutoFit/>
          </a:bodyPr>
          <a:lstStyle/>
          <a:p>
            <a:r>
              <a:rPr lang="en-US" sz="1200" dirty="0" smtClean="0"/>
              <a:t>A </a:t>
            </a:r>
            <a:r>
              <a:rPr lang="en-US" sz="1200" dirty="0"/>
              <a:t>“positive disclosure” or "disclosable financial interest" is when an investigator is required by State, Federal, and/or IRB policies to disclose his/her specific financial interests because they surpass the maximum thresholds indicated in the policies.  These individuals may be required to submit additional forms to be reviewed by the PRO Committee.</a:t>
            </a:r>
          </a:p>
          <a:p>
            <a:endParaRPr lang="en-US" dirty="0"/>
          </a:p>
        </p:txBody>
      </p:sp>
      <p:sp>
        <p:nvSpPr>
          <p:cNvPr id="7" name="TextBox 6"/>
          <p:cNvSpPr txBox="1"/>
          <p:nvPr/>
        </p:nvSpPr>
        <p:spPr>
          <a:xfrm>
            <a:off x="6858000" y="457200"/>
            <a:ext cx="3048000" cy="400110"/>
          </a:xfrm>
          <a:prstGeom prst="rect">
            <a:avLst/>
          </a:prstGeom>
          <a:noFill/>
        </p:spPr>
        <p:txBody>
          <a:bodyPr wrap="square" rtlCol="0">
            <a:spAutoFit/>
          </a:bodyPr>
          <a:lstStyle/>
          <a:p>
            <a:r>
              <a:rPr lang="en-US" sz="2000" b="1" dirty="0">
                <a:solidFill>
                  <a:schemeClr val="accent2">
                    <a:lumMod val="75000"/>
                  </a:schemeClr>
                </a:solidFill>
              </a:rPr>
              <a:t>What COI policies exist</a:t>
            </a:r>
            <a:r>
              <a:rPr lang="en-US" sz="2000" b="1" dirty="0" smtClean="0">
                <a:solidFill>
                  <a:schemeClr val="accent2">
                    <a:lumMod val="75000"/>
                  </a:schemeClr>
                </a:solidFill>
              </a:rPr>
              <a:t>?</a:t>
            </a:r>
            <a:endParaRPr lang="en-US" sz="2000" b="1" dirty="0">
              <a:solidFill>
                <a:schemeClr val="accent2">
                  <a:lumMod val="75000"/>
                </a:schemeClr>
              </a:solidFill>
            </a:endParaRPr>
          </a:p>
        </p:txBody>
      </p:sp>
      <p:sp>
        <p:nvSpPr>
          <p:cNvPr id="18" name="Rectangle 17"/>
          <p:cNvSpPr/>
          <p:nvPr/>
        </p:nvSpPr>
        <p:spPr>
          <a:xfrm rot="16200000">
            <a:off x="-525209" y="7637651"/>
            <a:ext cx="1330700" cy="68579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200" b="1" dirty="0" smtClean="0">
                <a:solidFill>
                  <a:schemeClr val="accent2">
                    <a:lumMod val="75000"/>
                  </a:schemeClr>
                </a:solidFill>
              </a:rPr>
              <a:t>Triggers</a:t>
            </a:r>
            <a:endParaRPr lang="en-US" sz="2200" b="1" dirty="0">
              <a:solidFill>
                <a:schemeClr val="accent2">
                  <a:lumMod val="75000"/>
                </a:schemeClr>
              </a:solidFill>
            </a:endParaRPr>
          </a:p>
        </p:txBody>
      </p:sp>
      <p:sp>
        <p:nvSpPr>
          <p:cNvPr id="9" name="TextBox 8"/>
          <p:cNvSpPr txBox="1"/>
          <p:nvPr/>
        </p:nvSpPr>
        <p:spPr>
          <a:xfrm>
            <a:off x="3663270" y="474483"/>
            <a:ext cx="3247087" cy="1461939"/>
          </a:xfrm>
          <a:prstGeom prst="rect">
            <a:avLst/>
          </a:prstGeom>
          <a:noFill/>
        </p:spPr>
        <p:txBody>
          <a:bodyPr wrap="square" rtlCol="0">
            <a:spAutoFit/>
          </a:bodyPr>
          <a:lstStyle/>
          <a:p>
            <a:r>
              <a:rPr lang="en-US" sz="2000" b="1" dirty="0">
                <a:solidFill>
                  <a:srgbClr val="0070C0"/>
                </a:solidFill>
              </a:rPr>
              <a:t>What is a “positive disclosure” or "disclosable financial interest"?</a:t>
            </a:r>
            <a:endParaRPr lang="en-US" sz="2000" dirty="0">
              <a:solidFill>
                <a:srgbClr val="0070C0"/>
              </a:solidFill>
            </a:endParaRPr>
          </a:p>
          <a:p>
            <a:endParaRPr lang="en-US" dirty="0"/>
          </a:p>
        </p:txBody>
      </p:sp>
      <p:sp>
        <p:nvSpPr>
          <p:cNvPr id="22" name="Rectangle 21"/>
          <p:cNvSpPr/>
          <p:nvPr/>
        </p:nvSpPr>
        <p:spPr>
          <a:xfrm>
            <a:off x="11430000" y="6313706"/>
            <a:ext cx="4089326" cy="4278094"/>
          </a:xfrm>
          <a:prstGeom prst="rect">
            <a:avLst/>
          </a:prstGeom>
        </p:spPr>
        <p:txBody>
          <a:bodyPr wrap="square" numCol="1">
            <a:spAutoFit/>
          </a:bodyPr>
          <a:lstStyle/>
          <a:p>
            <a:r>
              <a:rPr lang="en-US" sz="1400" b="1" u="sng" dirty="0" smtClean="0">
                <a:solidFill>
                  <a:srgbClr val="0070C0"/>
                </a:solidFill>
              </a:rPr>
              <a:t>Human Subjects</a:t>
            </a:r>
            <a:endParaRPr lang="en-US" sz="1400" dirty="0" smtClean="0"/>
          </a:p>
          <a:p>
            <a:pPr lvl="0"/>
            <a:r>
              <a:rPr lang="en-US" sz="1200" dirty="0" smtClean="0"/>
              <a:t>A </a:t>
            </a:r>
            <a:r>
              <a:rPr lang="en-US" sz="1200" dirty="0"/>
              <a:t>disclosable financial interest related to the research including</a:t>
            </a:r>
            <a:r>
              <a:rPr lang="en-US" sz="1200" dirty="0" smtClean="0"/>
              <a:t>:</a:t>
            </a:r>
          </a:p>
          <a:p>
            <a:pPr marL="179388" lvl="1" indent="-179388">
              <a:buFont typeface="Arial" panose="020B0604020202020204" pitchFamily="34" charset="0"/>
              <a:buChar char="•"/>
            </a:pPr>
            <a:r>
              <a:rPr lang="en-US" sz="1200" dirty="0" smtClean="0"/>
              <a:t>Income </a:t>
            </a:r>
            <a:r>
              <a:rPr lang="en-US" sz="1200" dirty="0"/>
              <a:t>≥ $10,000   </a:t>
            </a:r>
          </a:p>
          <a:p>
            <a:pPr marL="179388" lvl="1" indent="-179388">
              <a:buFont typeface="Arial" panose="020B0604020202020204" pitchFamily="34" charset="0"/>
              <a:buChar char="•"/>
            </a:pPr>
            <a:r>
              <a:rPr lang="en-US" sz="1200" dirty="0"/>
              <a:t>Equity interest (including stock, stock options, and other ownership interests) ≥ $10,000 or 5% in a publicly traded company</a:t>
            </a:r>
          </a:p>
          <a:p>
            <a:pPr marL="179388" lvl="1" indent="-179388">
              <a:buFont typeface="Arial" panose="020B0604020202020204" pitchFamily="34" charset="0"/>
              <a:buChar char="•"/>
            </a:pPr>
            <a:r>
              <a:rPr lang="en-US" sz="1200" dirty="0"/>
              <a:t>Equity interest (including stock, stock options, and other ownership interests) in a privately held company, regardless of the value  </a:t>
            </a:r>
          </a:p>
          <a:p>
            <a:pPr marL="179388" lvl="1" indent="-179388">
              <a:buFont typeface="Arial" panose="020B0604020202020204" pitchFamily="34" charset="0"/>
              <a:buChar char="•"/>
            </a:pPr>
            <a:r>
              <a:rPr lang="en-US" sz="1200" dirty="0"/>
              <a:t>Board of Directors, director, officer, partner, trustee, or management position</a:t>
            </a:r>
          </a:p>
          <a:p>
            <a:pPr marL="179388" lvl="1" indent="-179388">
              <a:buFont typeface="Arial" panose="020B0604020202020204" pitchFamily="34" charset="0"/>
              <a:buChar char="•"/>
            </a:pPr>
            <a:r>
              <a:rPr lang="en-US" sz="1200" dirty="0"/>
              <a:t>Intellectual Property interest in a patent, patent application, or copyright of a software (excluding intellectual property owned by the UC)</a:t>
            </a:r>
          </a:p>
          <a:p>
            <a:r>
              <a:rPr lang="en-US" sz="1200" dirty="0"/>
              <a:t>Note: Financial interests received within 12 months prior to submission must be reported for the disclosing individual and his/her spouse or registered domestic partner, and dependent children</a:t>
            </a:r>
            <a:r>
              <a:rPr lang="en-US" sz="1200" dirty="0" smtClean="0"/>
              <a:t>.</a:t>
            </a:r>
          </a:p>
          <a:p>
            <a:endParaRPr lang="en-US" sz="1400" dirty="0"/>
          </a:p>
          <a:p>
            <a:endParaRPr lang="en-US" sz="1400" dirty="0" smtClean="0"/>
          </a:p>
          <a:p>
            <a:endParaRPr lang="en-US" sz="1400" dirty="0" smtClean="0"/>
          </a:p>
        </p:txBody>
      </p:sp>
      <p:sp>
        <p:nvSpPr>
          <p:cNvPr id="12" name="TextBox 11"/>
          <p:cNvSpPr txBox="1"/>
          <p:nvPr/>
        </p:nvSpPr>
        <p:spPr>
          <a:xfrm>
            <a:off x="248579" y="6273492"/>
            <a:ext cx="2875621" cy="3708708"/>
          </a:xfrm>
          <a:prstGeom prst="rect">
            <a:avLst/>
          </a:prstGeom>
          <a:noFill/>
        </p:spPr>
        <p:txBody>
          <a:bodyPr wrap="square" rtlCol="0">
            <a:spAutoFit/>
          </a:bodyPr>
          <a:lstStyle/>
          <a:p>
            <a:r>
              <a:rPr lang="en-US" sz="1400" b="1" u="sng" dirty="0">
                <a:solidFill>
                  <a:srgbClr val="0070C0"/>
                </a:solidFill>
              </a:rPr>
              <a:t>State Law</a:t>
            </a:r>
          </a:p>
          <a:p>
            <a:pPr lvl="0"/>
            <a:r>
              <a:rPr lang="en-US" sz="1200" dirty="0"/>
              <a:t>A financial interest in the non‐governmental sponsor of the research including:</a:t>
            </a:r>
          </a:p>
          <a:p>
            <a:pPr marL="179388" lvl="1" indent="-179388">
              <a:buFont typeface="Arial" panose="020B0604020202020204" pitchFamily="34" charset="0"/>
              <a:buChar char="•"/>
            </a:pPr>
            <a:r>
              <a:rPr lang="en-US" sz="1200" dirty="0"/>
              <a:t>Income ≥ $500</a:t>
            </a:r>
          </a:p>
          <a:p>
            <a:pPr marL="179388" lvl="1" indent="-179388">
              <a:buFont typeface="Arial" panose="020B0604020202020204" pitchFamily="34" charset="0"/>
              <a:buChar char="•"/>
            </a:pPr>
            <a:r>
              <a:rPr lang="en-US" sz="1200" dirty="0"/>
              <a:t>Investments ≥ $2,000  </a:t>
            </a:r>
          </a:p>
          <a:p>
            <a:pPr marL="179388" lvl="1" indent="-179388">
              <a:buFont typeface="Arial" panose="020B0604020202020204" pitchFamily="34" charset="0"/>
              <a:buChar char="•"/>
            </a:pPr>
            <a:r>
              <a:rPr lang="en-US" sz="1200" dirty="0"/>
              <a:t>Director, Officer, Employee, Partner, Trustee, Consultant or Management position </a:t>
            </a:r>
          </a:p>
          <a:p>
            <a:pPr marL="179388" lvl="1" indent="-179388">
              <a:buFont typeface="Arial" panose="020B0604020202020204" pitchFamily="34" charset="0"/>
              <a:buChar char="•"/>
            </a:pPr>
            <a:r>
              <a:rPr lang="en-US" sz="1200" dirty="0"/>
              <a:t>Loan Balances ≥$500   </a:t>
            </a:r>
          </a:p>
          <a:p>
            <a:pPr marL="179388" lvl="1" indent="-179388">
              <a:buFont typeface="Arial" panose="020B0604020202020204" pitchFamily="34" charset="0"/>
              <a:buChar char="•"/>
            </a:pPr>
            <a:r>
              <a:rPr lang="en-US" sz="1200" dirty="0"/>
              <a:t>Personal Gifts Valued at ≥ $50   </a:t>
            </a:r>
          </a:p>
          <a:p>
            <a:pPr marL="179388" lvl="1" indent="-179388">
              <a:buFont typeface="Arial" panose="020B0604020202020204" pitchFamily="34" charset="0"/>
              <a:buChar char="•"/>
            </a:pPr>
            <a:r>
              <a:rPr lang="en-US" sz="1200" dirty="0"/>
              <a:t>Travel Reimbursements   </a:t>
            </a:r>
          </a:p>
          <a:p>
            <a:r>
              <a:rPr lang="en-US" sz="1200" dirty="0"/>
              <a:t>Note: Financial interests received within 12 months prior to submission must be reported for the disclosing individual and his/her spouse or registered domestic partner, and dependent children.</a:t>
            </a:r>
          </a:p>
          <a:p>
            <a:endParaRPr lang="en-US" dirty="0"/>
          </a:p>
        </p:txBody>
      </p:sp>
      <p:sp>
        <p:nvSpPr>
          <p:cNvPr id="13" name="TextBox 12"/>
          <p:cNvSpPr txBox="1"/>
          <p:nvPr/>
        </p:nvSpPr>
        <p:spPr>
          <a:xfrm>
            <a:off x="5700113" y="9201137"/>
            <a:ext cx="2904569" cy="538609"/>
          </a:xfrm>
          <a:prstGeom prst="rect">
            <a:avLst/>
          </a:prstGeom>
          <a:noFill/>
        </p:spPr>
        <p:txBody>
          <a:bodyPr wrap="square" rtlCol="0">
            <a:spAutoFit/>
          </a:bodyPr>
          <a:lstStyle/>
          <a:p>
            <a:endParaRPr lang="en-US" dirty="0"/>
          </a:p>
        </p:txBody>
      </p:sp>
      <p:sp>
        <p:nvSpPr>
          <p:cNvPr id="14" name="TextBox 13"/>
          <p:cNvSpPr txBox="1"/>
          <p:nvPr/>
        </p:nvSpPr>
        <p:spPr>
          <a:xfrm>
            <a:off x="3124200" y="6317426"/>
            <a:ext cx="3352800" cy="3893374"/>
          </a:xfrm>
          <a:prstGeom prst="rect">
            <a:avLst/>
          </a:prstGeom>
          <a:noFill/>
        </p:spPr>
        <p:txBody>
          <a:bodyPr wrap="square" rtlCol="0">
            <a:spAutoFit/>
          </a:bodyPr>
          <a:lstStyle/>
          <a:p>
            <a:r>
              <a:rPr lang="en-US" sz="1400" b="1" u="sng" dirty="0">
                <a:solidFill>
                  <a:srgbClr val="0070C0"/>
                </a:solidFill>
              </a:rPr>
              <a:t>National Science Foundation</a:t>
            </a:r>
            <a:endParaRPr lang="en-US" sz="1400" dirty="0">
              <a:solidFill>
                <a:srgbClr val="0070C0"/>
              </a:solidFill>
            </a:endParaRPr>
          </a:p>
          <a:p>
            <a:pPr lvl="0"/>
            <a:r>
              <a:rPr lang="en-US" sz="1200" dirty="0"/>
              <a:t>A significant financial interest related to the research project including:</a:t>
            </a:r>
          </a:p>
          <a:p>
            <a:pPr marL="179388" lvl="1" indent="-179388">
              <a:buFont typeface="Arial" panose="020B0604020202020204" pitchFamily="34" charset="0"/>
              <a:buChar char="•"/>
            </a:pPr>
            <a:r>
              <a:rPr lang="en-US" sz="1200" dirty="0"/>
              <a:t>Income &gt; $10,000 (excluding income from seminars, lectures, teaching engagements, or service on advisory committees or review panels for public or nonprofit entities)</a:t>
            </a:r>
          </a:p>
          <a:p>
            <a:pPr marL="179388" lvl="1" indent="-179388">
              <a:buFont typeface="Arial" panose="020B0604020202020204" pitchFamily="34" charset="0"/>
              <a:buChar char="•"/>
            </a:pPr>
            <a:r>
              <a:rPr lang="en-US" sz="1200" dirty="0"/>
              <a:t>Equity interest (including stock, stock options, and other ownership interests) &gt; $10,000 or 5%</a:t>
            </a:r>
          </a:p>
          <a:p>
            <a:pPr marL="179388" lvl="1" indent="-179388">
              <a:buFont typeface="Arial" panose="020B0604020202020204" pitchFamily="34" charset="0"/>
              <a:buChar char="•"/>
            </a:pPr>
            <a:r>
              <a:rPr lang="en-US" sz="1200" dirty="0"/>
              <a:t>Intellectual Property interest in a patent, patent application, or copyright of a software (excluding intellectual property owned by the UC)</a:t>
            </a:r>
          </a:p>
          <a:p>
            <a:r>
              <a:rPr lang="en-US" sz="1200" dirty="0"/>
              <a:t>Note: Financial interests received within 12 months prior to submission must be reported for the disclosing individual and his/her spouse or registered domestic partner, and dependent children.</a:t>
            </a:r>
          </a:p>
          <a:p>
            <a:endParaRPr lang="en-US" dirty="0"/>
          </a:p>
        </p:txBody>
      </p:sp>
      <p:sp>
        <p:nvSpPr>
          <p:cNvPr id="16" name="TextBox 15"/>
          <p:cNvSpPr txBox="1"/>
          <p:nvPr/>
        </p:nvSpPr>
        <p:spPr>
          <a:xfrm>
            <a:off x="6400800" y="6329095"/>
            <a:ext cx="5105400" cy="4262705"/>
          </a:xfrm>
          <a:prstGeom prst="rect">
            <a:avLst/>
          </a:prstGeom>
          <a:noFill/>
        </p:spPr>
        <p:txBody>
          <a:bodyPr wrap="square" rtlCol="0">
            <a:spAutoFit/>
          </a:bodyPr>
          <a:lstStyle/>
          <a:p>
            <a:r>
              <a:rPr lang="en-US" sz="1400" b="1" u="sng" dirty="0">
                <a:solidFill>
                  <a:srgbClr val="0070C0"/>
                </a:solidFill>
              </a:rPr>
              <a:t>Public Health Services</a:t>
            </a:r>
            <a:endParaRPr lang="en-US" sz="1400" dirty="0">
              <a:solidFill>
                <a:srgbClr val="0070C0"/>
              </a:solidFill>
            </a:endParaRPr>
          </a:p>
          <a:p>
            <a:pPr lvl="0"/>
            <a:r>
              <a:rPr lang="en-US" sz="1200" dirty="0"/>
              <a:t>A significant financial interest related to the investigator’s institutional responsibilities including:  </a:t>
            </a:r>
          </a:p>
          <a:p>
            <a:pPr marL="179388" lvl="1" indent="-179388">
              <a:buFont typeface="Arial" panose="020B0604020202020204" pitchFamily="34" charset="0"/>
              <a:buChar char="•"/>
            </a:pPr>
            <a:r>
              <a:rPr lang="en-US" sz="1200" dirty="0"/>
              <a:t>If publicly traded entity, total value of compensation and equity interest (including stock, stock options, and other ownership interests) &gt; $5,000</a:t>
            </a:r>
          </a:p>
          <a:p>
            <a:pPr marL="179388" lvl="1" indent="-179388">
              <a:buFont typeface="Arial" panose="020B0604020202020204" pitchFamily="34" charset="0"/>
              <a:buChar char="•"/>
            </a:pPr>
            <a:r>
              <a:rPr lang="en-US" sz="1200" dirty="0"/>
              <a:t>If non-publicly traded entity, total value of compensation &gt; $5,000 or any equity interest (including stock, stock options, and other ownership interests)</a:t>
            </a:r>
          </a:p>
          <a:p>
            <a:pPr marL="179388" lvl="1" indent="-179388">
              <a:buFont typeface="Arial" panose="020B0604020202020204" pitchFamily="34" charset="0"/>
              <a:buChar char="•"/>
            </a:pPr>
            <a:r>
              <a:rPr lang="en-US" sz="1200" dirty="0"/>
              <a:t>Income received related to intellectual property &gt; $5,000 (excluding intellectual property owned by the UC)</a:t>
            </a:r>
          </a:p>
          <a:p>
            <a:pPr marL="179388" lvl="1" indent="-179388">
              <a:buFont typeface="Arial" panose="020B0604020202020204" pitchFamily="34" charset="0"/>
              <a:buChar char="•"/>
            </a:pPr>
            <a:r>
              <a:rPr lang="en-US" sz="1200" dirty="0"/>
              <a:t>Any reimbursed or sponsored travel (excluding (1) travel that is reimbursed or sponsored by a Federal, state, local government agency, an Institution of higher education as defined by 20 U.S.C. 1001(a), an academic teaching hospital, a medical center, or a research institute affiliated with an Institution of higher education; or (2) sponsored or reimbursed travel for the Investigator’s spouse/registered domestic partner and/or dependent children.)</a:t>
            </a:r>
          </a:p>
          <a:p>
            <a:r>
              <a:rPr lang="en-US" sz="1200" dirty="0"/>
              <a:t>Note:  Financial interests received within 12 months prior to submission must be reported for the disclosing individual and his/her spouse or registered domestic partner, and dependent children.</a:t>
            </a:r>
          </a:p>
          <a:p>
            <a:endParaRPr lang="en-US" dirty="0"/>
          </a:p>
        </p:txBody>
      </p:sp>
      <p:cxnSp>
        <p:nvCxnSpPr>
          <p:cNvPr id="23" name="Straight Connector 22"/>
          <p:cNvCxnSpPr/>
          <p:nvPr/>
        </p:nvCxnSpPr>
        <p:spPr>
          <a:xfrm>
            <a:off x="76200" y="6324600"/>
            <a:ext cx="1536855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76200" y="533400"/>
            <a:ext cx="1536855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a:off x="6858000" y="578439"/>
            <a:ext cx="0" cy="231716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flipV="1">
            <a:off x="76200" y="2960608"/>
            <a:ext cx="9524999" cy="1119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8" name="TextBox 47"/>
          <p:cNvSpPr txBox="1"/>
          <p:nvPr/>
        </p:nvSpPr>
        <p:spPr>
          <a:xfrm>
            <a:off x="5105400" y="2968823"/>
            <a:ext cx="4648200" cy="3877985"/>
          </a:xfrm>
          <a:prstGeom prst="rect">
            <a:avLst/>
          </a:prstGeom>
          <a:noFill/>
        </p:spPr>
        <p:txBody>
          <a:bodyPr wrap="square" rtlCol="0">
            <a:spAutoFit/>
          </a:bodyPr>
          <a:lstStyle/>
          <a:p>
            <a:pPr marL="176213" lvl="0" indent="-52388"/>
            <a:r>
              <a:rPr lang="en-US" sz="1200" b="1" u="sng" dirty="0">
                <a:solidFill>
                  <a:srgbClr val="70AD47">
                    <a:lumMod val="50000"/>
                  </a:srgbClr>
                </a:solidFill>
              </a:rPr>
              <a:t>Administrative (Rolling Basis) - Reviewed by PRO Administrator</a:t>
            </a:r>
          </a:p>
          <a:p>
            <a:pPr marL="228600" lvl="0" indent="-104775"/>
            <a:r>
              <a:rPr lang="en-US" sz="1200" dirty="0">
                <a:solidFill>
                  <a:prstClr val="black"/>
                </a:solidFill>
              </a:rPr>
              <a:t>• Investigator's financial interest is below $10,000 or represents less than 5% of the non-publicly traded company (non-governmental &amp; PHS sponsored projects)</a:t>
            </a:r>
          </a:p>
          <a:p>
            <a:pPr marL="228600" lvl="0" indent="-104775"/>
            <a:r>
              <a:rPr lang="en-US" sz="1200" dirty="0">
                <a:solidFill>
                  <a:prstClr val="black"/>
                </a:solidFill>
              </a:rPr>
              <a:t>• Pl involvement is limited to consulting with income received below $10,000</a:t>
            </a:r>
          </a:p>
          <a:p>
            <a:pPr marL="228600" lvl="0" indent="-104775"/>
            <a:r>
              <a:rPr lang="en-US" sz="1200" dirty="0">
                <a:solidFill>
                  <a:prstClr val="black"/>
                </a:solidFill>
              </a:rPr>
              <a:t>• Travel disclosures for PHS sponsored </a:t>
            </a:r>
            <a:r>
              <a:rPr lang="en-US" sz="1200" dirty="0" smtClean="0">
                <a:solidFill>
                  <a:prstClr val="black"/>
                </a:solidFill>
              </a:rPr>
              <a:t>projects</a:t>
            </a:r>
          </a:p>
          <a:p>
            <a:pPr marL="228600" lvl="0" indent="-104775"/>
            <a:endParaRPr lang="en-US" sz="400" dirty="0">
              <a:solidFill>
                <a:prstClr val="black"/>
              </a:solidFill>
            </a:endParaRPr>
          </a:p>
          <a:p>
            <a:pPr marL="228600" lvl="0" indent="-104775"/>
            <a:r>
              <a:rPr lang="en-US" sz="1200" b="1" u="sng" dirty="0">
                <a:solidFill>
                  <a:srgbClr val="70AD47">
                    <a:lumMod val="50000"/>
                  </a:srgbClr>
                </a:solidFill>
              </a:rPr>
              <a:t>Ad Hoc Subcommittee (Rolling Basis) - Reviewed by PRO Chair / Vice-Chair / Members</a:t>
            </a:r>
          </a:p>
          <a:p>
            <a:pPr marL="228600" lvl="0" indent="-104775"/>
            <a:r>
              <a:rPr lang="en-US" sz="1200" dirty="0">
                <a:solidFill>
                  <a:prstClr val="black"/>
                </a:solidFill>
              </a:rPr>
              <a:t>• Disclosures that qualify for full committee review but have special circumstances (ex. tight deadline to release funds to avoid losing funds) and are referred by PRO Staff</a:t>
            </a:r>
          </a:p>
          <a:p>
            <a:pPr marL="123825" lvl="0"/>
            <a:endParaRPr lang="en-US" sz="400" dirty="0">
              <a:solidFill>
                <a:prstClr val="black"/>
              </a:solidFill>
            </a:endParaRPr>
          </a:p>
          <a:p>
            <a:pPr marL="123825" lvl="0"/>
            <a:r>
              <a:rPr lang="en-US" sz="1200" b="1" u="sng" dirty="0">
                <a:solidFill>
                  <a:srgbClr val="70AD47">
                    <a:lumMod val="50000"/>
                  </a:srgbClr>
                </a:solidFill>
              </a:rPr>
              <a:t>Full - Reviewed by PRO Committee</a:t>
            </a:r>
          </a:p>
          <a:p>
            <a:pPr marL="123825" lvl="0"/>
            <a:r>
              <a:rPr lang="en-US" sz="1200" dirty="0">
                <a:solidFill>
                  <a:prstClr val="black"/>
                </a:solidFill>
              </a:rPr>
              <a:t>• New Disclosures greater than $10,000</a:t>
            </a:r>
          </a:p>
          <a:p>
            <a:pPr marL="123825" lvl="0"/>
            <a:r>
              <a:rPr lang="en-US" sz="1200" dirty="0">
                <a:solidFill>
                  <a:prstClr val="black"/>
                </a:solidFill>
              </a:rPr>
              <a:t>• Disclosures with a significant change since last year's review</a:t>
            </a:r>
          </a:p>
          <a:p>
            <a:pPr marL="123825" lvl="0"/>
            <a:r>
              <a:rPr lang="en-US" sz="1200" dirty="0">
                <a:solidFill>
                  <a:prstClr val="black"/>
                </a:solidFill>
              </a:rPr>
              <a:t>• Financial conflicts of interest</a:t>
            </a:r>
          </a:p>
          <a:p>
            <a:pPr marL="123825" lvl="0"/>
            <a:r>
              <a:rPr lang="en-US" sz="1200" dirty="0">
                <a:solidFill>
                  <a:prstClr val="black"/>
                </a:solidFill>
              </a:rPr>
              <a:t>• Disclosures referred by the PRO Chair / Vice-Chair / </a:t>
            </a:r>
            <a:r>
              <a:rPr lang="en-US" sz="1200" dirty="0" smtClean="0">
                <a:solidFill>
                  <a:prstClr val="black"/>
                </a:solidFill>
              </a:rPr>
              <a:t>Member</a:t>
            </a:r>
            <a:endParaRPr lang="en-US" sz="1200" dirty="0">
              <a:solidFill>
                <a:prstClr val="black"/>
              </a:solidFill>
            </a:endParaRPr>
          </a:p>
          <a:p>
            <a:endParaRPr lang="en-US" dirty="0"/>
          </a:p>
        </p:txBody>
      </p:sp>
      <p:cxnSp>
        <p:nvCxnSpPr>
          <p:cNvPr id="27" name="Straight Connector 26"/>
          <p:cNvCxnSpPr/>
          <p:nvPr/>
        </p:nvCxnSpPr>
        <p:spPr>
          <a:xfrm>
            <a:off x="3581400" y="578439"/>
            <a:ext cx="0" cy="231716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9601200" y="578439"/>
            <a:ext cx="0" cy="574616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9601200" y="762000"/>
            <a:ext cx="5715000" cy="5853052"/>
          </a:xfrm>
          <a:prstGeom prst="rect">
            <a:avLst/>
          </a:prstGeom>
          <a:noFill/>
        </p:spPr>
        <p:txBody>
          <a:bodyPr wrap="square" rtlCol="0">
            <a:spAutoFit/>
          </a:bodyPr>
          <a:lstStyle/>
          <a:p>
            <a:r>
              <a:rPr lang="en-US" sz="1200" dirty="0"/>
              <a:t>Once a financial or managerial interest has been disclosed, </a:t>
            </a:r>
            <a:r>
              <a:rPr lang="en-US" sz="1200" dirty="0" smtClean="0"/>
              <a:t>the PRO Committee </a:t>
            </a:r>
            <a:r>
              <a:rPr lang="en-US" sz="1200" dirty="0"/>
              <a:t>considers a number of factors to determine the seriousness of the conflict, and whether and how the conflict can be managed. Examples of factors that may be seen to increase the severity of the conflict include the following.</a:t>
            </a:r>
          </a:p>
          <a:p>
            <a:r>
              <a:rPr lang="en-US" sz="1200" dirty="0"/>
              <a:t>1.  </a:t>
            </a:r>
            <a:r>
              <a:rPr lang="en-US" sz="1200" b="1" u="sng" dirty="0">
                <a:solidFill>
                  <a:srgbClr val="7030A0"/>
                </a:solidFill>
              </a:rPr>
              <a:t>Restrictions on </a:t>
            </a:r>
            <a:r>
              <a:rPr lang="en-US" sz="1200" b="1" u="sng" dirty="0" smtClean="0">
                <a:solidFill>
                  <a:srgbClr val="7030A0"/>
                </a:solidFill>
              </a:rPr>
              <a:t>Dissemination </a:t>
            </a:r>
            <a:r>
              <a:rPr lang="en-US" sz="1200" dirty="0" smtClean="0"/>
              <a:t>- Limitations </a:t>
            </a:r>
            <a:r>
              <a:rPr lang="en-US" sz="1200" dirty="0"/>
              <a:t>on publication or presentation of research results are excessive. Restrictions are overly broad or provide for delays that exceed the short periods specified under current University policy.</a:t>
            </a:r>
          </a:p>
          <a:p>
            <a:r>
              <a:rPr lang="en-US" sz="1200" dirty="0"/>
              <a:t>2.  </a:t>
            </a:r>
            <a:r>
              <a:rPr lang="en-US" sz="1200" b="1" u="sng" dirty="0">
                <a:solidFill>
                  <a:srgbClr val="7030A0"/>
                </a:solidFill>
              </a:rPr>
              <a:t>Student </a:t>
            </a:r>
            <a:r>
              <a:rPr lang="en-US" sz="1200" b="1" u="sng" dirty="0" smtClean="0">
                <a:solidFill>
                  <a:srgbClr val="7030A0"/>
                </a:solidFill>
              </a:rPr>
              <a:t>Involvement </a:t>
            </a:r>
            <a:r>
              <a:rPr lang="en-US" sz="1200" dirty="0" smtClean="0"/>
              <a:t>- Students </a:t>
            </a:r>
            <a:r>
              <a:rPr lang="en-US" sz="1200" dirty="0"/>
              <a:t>are inappropriately involved in research activities or are provided additional financial support from the sponsor. Students are required to sign confidentiality agreements. Students are bound by publication and/or presentation restrictions, especially those that exceed the University standard.</a:t>
            </a:r>
          </a:p>
          <a:p>
            <a:r>
              <a:rPr lang="en-US" sz="1200" dirty="0"/>
              <a:t>3.  </a:t>
            </a:r>
            <a:r>
              <a:rPr lang="en-US" sz="1200" b="1" u="sng" dirty="0">
                <a:solidFill>
                  <a:srgbClr val="7030A0"/>
                </a:solidFill>
              </a:rPr>
              <a:t>Separation of </a:t>
            </a:r>
            <a:r>
              <a:rPr lang="en-US" sz="1200" b="1" u="sng" dirty="0" smtClean="0">
                <a:solidFill>
                  <a:srgbClr val="7030A0"/>
                </a:solidFill>
              </a:rPr>
              <a:t>Interests </a:t>
            </a:r>
            <a:r>
              <a:rPr lang="en-US" sz="1200" dirty="0" smtClean="0"/>
              <a:t>- Investigator </a:t>
            </a:r>
            <a:r>
              <a:rPr lang="en-US" sz="1200" dirty="0"/>
              <a:t>holds a significant management, equity or advisory position, which might allow undue influence on Sponsor's research decision-making process, including funding of the investigator. Investigator is testing her/his own invention.</a:t>
            </a:r>
          </a:p>
          <a:p>
            <a:r>
              <a:rPr lang="en-US" sz="1200" dirty="0"/>
              <a:t>4.  </a:t>
            </a:r>
            <a:r>
              <a:rPr lang="en-US" sz="1200" b="1" u="sng" dirty="0">
                <a:solidFill>
                  <a:srgbClr val="7030A0"/>
                </a:solidFill>
              </a:rPr>
              <a:t>Past and Current Research </a:t>
            </a:r>
            <a:r>
              <a:rPr lang="en-US" sz="1200" b="1" u="sng" dirty="0" smtClean="0">
                <a:solidFill>
                  <a:srgbClr val="7030A0"/>
                </a:solidFill>
              </a:rPr>
              <a:t>Funding </a:t>
            </a:r>
            <a:r>
              <a:rPr lang="en-US" sz="1200" dirty="0" smtClean="0"/>
              <a:t>- Investigator </a:t>
            </a:r>
            <a:r>
              <a:rPr lang="en-US" sz="1200" dirty="0"/>
              <a:t>has limited or no other source of research funding. Investigator has previously received substantial awards from the sponsor. Sponsor's component of investigator's salary is disproportional to time commitments.</a:t>
            </a:r>
          </a:p>
          <a:p>
            <a:r>
              <a:rPr lang="en-US" sz="1200" dirty="0"/>
              <a:t>5.  </a:t>
            </a:r>
            <a:r>
              <a:rPr lang="en-US" sz="1200" b="1" u="sng" dirty="0">
                <a:solidFill>
                  <a:srgbClr val="7030A0"/>
                </a:solidFill>
              </a:rPr>
              <a:t>Research and/or Development </a:t>
            </a:r>
            <a:r>
              <a:rPr lang="en-US" sz="1200" b="1" u="sng" dirty="0" smtClean="0">
                <a:solidFill>
                  <a:srgbClr val="7030A0"/>
                </a:solidFill>
              </a:rPr>
              <a:t>Facilities </a:t>
            </a:r>
            <a:r>
              <a:rPr lang="en-US" sz="1200" dirty="0" smtClean="0"/>
              <a:t>- Amount </a:t>
            </a:r>
            <a:r>
              <a:rPr lang="en-US" sz="1200" dirty="0"/>
              <a:t>of research conducted for the Sponsor at the University is high in comparison to the Sponsor's total research effort. Sponsoring entity lacks facilities to pursue independently its research and development objectives. Mechanisms for separating the sponsored research from other activities within University facilities are not well defined. Provisions for recovery of direct and indirect costs in the use of University facilities are inadequate or are not clearly defined.</a:t>
            </a:r>
          </a:p>
          <a:p>
            <a:r>
              <a:rPr lang="en-US" sz="1200" dirty="0"/>
              <a:t>6.  </a:t>
            </a:r>
            <a:r>
              <a:rPr lang="en-US" sz="1200" b="1" u="sng" dirty="0">
                <a:solidFill>
                  <a:srgbClr val="7030A0"/>
                </a:solidFill>
              </a:rPr>
              <a:t>Clinical </a:t>
            </a:r>
            <a:r>
              <a:rPr lang="en-US" sz="1200" b="1" u="sng" dirty="0" smtClean="0">
                <a:solidFill>
                  <a:srgbClr val="7030A0"/>
                </a:solidFill>
              </a:rPr>
              <a:t>Trials </a:t>
            </a:r>
            <a:r>
              <a:rPr lang="en-US" sz="1200" dirty="0" smtClean="0"/>
              <a:t>- Clinical </a:t>
            </a:r>
            <a:r>
              <a:rPr lang="en-US" sz="1200" dirty="0"/>
              <a:t>trial is single-site as opposed to multi-center; lacks well developed blind, randomized or prospective protocols.</a:t>
            </a:r>
          </a:p>
          <a:p>
            <a:r>
              <a:rPr lang="en-US" sz="1200" dirty="0"/>
              <a:t>7.  </a:t>
            </a:r>
            <a:r>
              <a:rPr lang="en-US" sz="1200" b="1" u="sng" dirty="0">
                <a:solidFill>
                  <a:srgbClr val="7030A0"/>
                </a:solidFill>
              </a:rPr>
              <a:t>Educational </a:t>
            </a:r>
            <a:r>
              <a:rPr lang="en-US" sz="1200" b="1" u="sng" dirty="0" smtClean="0">
                <a:solidFill>
                  <a:srgbClr val="7030A0"/>
                </a:solidFill>
              </a:rPr>
              <a:t>Impact </a:t>
            </a:r>
            <a:r>
              <a:rPr lang="en-US" sz="1200" dirty="0" smtClean="0"/>
              <a:t>- Commitment </a:t>
            </a:r>
            <a:r>
              <a:rPr lang="en-US" sz="1200" dirty="0"/>
              <a:t>of faculty time is substantial and may impact availability for teaching, educational and other scholarly activities. Potential exists for an imbalance in overall time commitment to the missions/goals of the University.</a:t>
            </a:r>
          </a:p>
        </p:txBody>
      </p:sp>
      <p:sp>
        <p:nvSpPr>
          <p:cNvPr id="17" name="TextBox 16"/>
          <p:cNvSpPr txBox="1"/>
          <p:nvPr/>
        </p:nvSpPr>
        <p:spPr>
          <a:xfrm>
            <a:off x="10460003" y="457200"/>
            <a:ext cx="4494820" cy="400110"/>
          </a:xfrm>
          <a:prstGeom prst="rect">
            <a:avLst/>
          </a:prstGeom>
          <a:noFill/>
        </p:spPr>
        <p:txBody>
          <a:bodyPr wrap="none" rtlCol="0">
            <a:spAutoFit/>
          </a:bodyPr>
          <a:lstStyle/>
          <a:p>
            <a:r>
              <a:rPr lang="en-US" sz="2000" b="1" dirty="0">
                <a:solidFill>
                  <a:schemeClr val="accent2">
                    <a:lumMod val="75000"/>
                  </a:schemeClr>
                </a:solidFill>
              </a:rPr>
              <a:t>Factors for Evaluating Conflict of Interest</a:t>
            </a:r>
            <a:endParaRPr lang="en-US" sz="2000" dirty="0">
              <a:solidFill>
                <a:schemeClr val="accent2">
                  <a:lumMod val="75000"/>
                </a:schemeClr>
              </a:solidFill>
            </a:endParaRPr>
          </a:p>
        </p:txBody>
      </p:sp>
    </p:spTree>
    <p:extLst>
      <p:ext uri="{BB962C8B-B14F-4D97-AF65-F5344CB8AC3E}">
        <p14:creationId xmlns:p14="http://schemas.microsoft.com/office/powerpoint/2010/main" val="368631183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2795</TotalTime>
  <Words>1468</Words>
  <Application>Microsoft Office PowerPoint</Application>
  <PresentationFormat>Custom</PresentationFormat>
  <Paragraphs>76</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Baskerville</vt:lpstr>
      <vt:lpstr>Calibri</vt:lpstr>
      <vt:lpstr>Calibri Light</vt:lpstr>
      <vt:lpstr>Office Theme</vt:lpstr>
      <vt:lpstr>PowerPoint Presentation</vt:lpstr>
    </vt:vector>
  </TitlesOfParts>
  <Company>UCDHS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ntwadmin</dc:creator>
  <cp:lastModifiedBy>Monica Wicker</cp:lastModifiedBy>
  <cp:revision>142</cp:revision>
  <cp:lastPrinted>2016-01-12T17:11:09Z</cp:lastPrinted>
  <dcterms:created xsi:type="dcterms:W3CDTF">2015-04-09T18:00:46Z</dcterms:created>
  <dcterms:modified xsi:type="dcterms:W3CDTF">2016-06-20T23:42:23Z</dcterms:modified>
</cp:coreProperties>
</file>